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1" r:id="rId3"/>
    <p:sldId id="258" r:id="rId4"/>
    <p:sldId id="276" r:id="rId5"/>
    <p:sldId id="259" r:id="rId6"/>
    <p:sldId id="275" r:id="rId7"/>
    <p:sldId id="260" r:id="rId8"/>
    <p:sldId id="277" r:id="rId9"/>
    <p:sldId id="261" r:id="rId10"/>
    <p:sldId id="279" r:id="rId11"/>
    <p:sldId id="272" r:id="rId12"/>
    <p:sldId id="273" r:id="rId13"/>
    <p:sldId id="283" r:id="rId14"/>
    <p:sldId id="278" r:id="rId15"/>
    <p:sldId id="281" r:id="rId16"/>
    <p:sldId id="282" r:id="rId17"/>
    <p:sldId id="265" r:id="rId18"/>
    <p:sldId id="269"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0F0"/>
    <a:srgbClr val="24305E"/>
    <a:srgbClr val="FDF9E3"/>
    <a:srgbClr val="F76C6C"/>
    <a:srgbClr val="8AD0E6"/>
    <a:srgbClr val="3747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A865B5-9D96-45F5-84EE-B2B531341A98}" v="104" dt="2020-05-11T15:59:09.243"/>
    <p1510:client id="{6676584D-79DC-4F5A-B758-FBF9B284AA10}" v="90" dt="2020-05-11T17:19:39.123"/>
    <p1510:client id="{C93F2B39-F45A-4F04-9601-0BA6591DE378}" v="472" dt="2020-05-11T15:40:10.1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94" autoAdjust="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7AF8CC-2D40-4F2C-98CE-455E1B61A138}"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3044EEC-CEFE-4846-9A96-09FBC1BCBF16}">
      <dgm:prSet/>
      <dgm:spPr/>
      <dgm:t>
        <a:bodyPr/>
        <a:lstStyle/>
        <a:p>
          <a:pPr>
            <a:lnSpc>
              <a:spcPct val="100000"/>
            </a:lnSpc>
            <a:defRPr cap="all"/>
          </a:pPr>
          <a:r>
            <a:rPr lang="en-US" b="1" dirty="0"/>
            <a:t>Human Resources</a:t>
          </a:r>
          <a:endParaRPr lang="en-US" dirty="0"/>
        </a:p>
      </dgm:t>
    </dgm:pt>
    <dgm:pt modelId="{270703BC-DD9A-4AE7-A73E-45C9E96D22EF}" type="parTrans" cxnId="{5E48E271-F072-4C1C-9F90-69517AA1AEDF}">
      <dgm:prSet/>
      <dgm:spPr/>
      <dgm:t>
        <a:bodyPr/>
        <a:lstStyle/>
        <a:p>
          <a:endParaRPr lang="en-US"/>
        </a:p>
      </dgm:t>
    </dgm:pt>
    <dgm:pt modelId="{EEBF6150-71F6-4188-A730-3B56E8A822F0}" type="sibTrans" cxnId="{5E48E271-F072-4C1C-9F90-69517AA1AEDF}">
      <dgm:prSet/>
      <dgm:spPr/>
      <dgm:t>
        <a:bodyPr/>
        <a:lstStyle/>
        <a:p>
          <a:endParaRPr lang="en-US"/>
        </a:p>
      </dgm:t>
    </dgm:pt>
    <dgm:pt modelId="{D7530636-1B2C-4051-AD92-D372AA3767CE}">
      <dgm:prSet/>
      <dgm:spPr/>
      <dgm:t>
        <a:bodyPr/>
        <a:lstStyle/>
        <a:p>
          <a:pPr>
            <a:lnSpc>
              <a:spcPct val="100000"/>
            </a:lnSpc>
            <a:defRPr cap="all"/>
          </a:pPr>
          <a:r>
            <a:rPr lang="en-US" b="1"/>
            <a:t>Insurances &amp; Benefits</a:t>
          </a:r>
          <a:endParaRPr lang="en-US"/>
        </a:p>
      </dgm:t>
    </dgm:pt>
    <dgm:pt modelId="{3E30382D-92FA-465B-BBA8-4A0B45F3ECD9}" type="parTrans" cxnId="{C14B86E5-5A7A-47A7-8ECB-A4F7C8AF04F6}">
      <dgm:prSet/>
      <dgm:spPr/>
      <dgm:t>
        <a:bodyPr/>
        <a:lstStyle/>
        <a:p>
          <a:endParaRPr lang="en-US"/>
        </a:p>
      </dgm:t>
    </dgm:pt>
    <dgm:pt modelId="{C2AE2071-CEA3-4A7F-A51C-9E9FA4DE8782}" type="sibTrans" cxnId="{C14B86E5-5A7A-47A7-8ECB-A4F7C8AF04F6}">
      <dgm:prSet/>
      <dgm:spPr/>
      <dgm:t>
        <a:bodyPr/>
        <a:lstStyle/>
        <a:p>
          <a:endParaRPr lang="en-US"/>
        </a:p>
      </dgm:t>
    </dgm:pt>
    <dgm:pt modelId="{9AC56F02-E0A3-412B-90DC-1B29589D703C}">
      <dgm:prSet/>
      <dgm:spPr/>
      <dgm:t>
        <a:bodyPr/>
        <a:lstStyle/>
        <a:p>
          <a:pPr>
            <a:lnSpc>
              <a:spcPct val="100000"/>
            </a:lnSpc>
            <a:defRPr cap="all"/>
          </a:pPr>
          <a:r>
            <a:rPr lang="en-US" b="1"/>
            <a:t>Staff Wellbeing</a:t>
          </a:r>
          <a:endParaRPr lang="en-US"/>
        </a:p>
      </dgm:t>
    </dgm:pt>
    <dgm:pt modelId="{E9DA69CA-0282-42B3-850E-6F22877A43E6}" type="parTrans" cxnId="{1738880D-6B2A-4AC4-AAAD-CA44E5D5DB1D}">
      <dgm:prSet/>
      <dgm:spPr/>
      <dgm:t>
        <a:bodyPr/>
        <a:lstStyle/>
        <a:p>
          <a:endParaRPr lang="en-US"/>
        </a:p>
      </dgm:t>
    </dgm:pt>
    <dgm:pt modelId="{687D763F-36B7-4F9D-A2CF-3B97CDC67EBA}" type="sibTrans" cxnId="{1738880D-6B2A-4AC4-AAAD-CA44E5D5DB1D}">
      <dgm:prSet/>
      <dgm:spPr/>
      <dgm:t>
        <a:bodyPr/>
        <a:lstStyle/>
        <a:p>
          <a:endParaRPr lang="en-US"/>
        </a:p>
      </dgm:t>
    </dgm:pt>
    <dgm:pt modelId="{5525EEC6-1907-4569-911C-5336DFB8823E}">
      <dgm:prSet/>
      <dgm:spPr/>
      <dgm:t>
        <a:bodyPr/>
        <a:lstStyle/>
        <a:p>
          <a:pPr>
            <a:lnSpc>
              <a:spcPct val="100000"/>
            </a:lnSpc>
            <a:defRPr cap="all"/>
          </a:pPr>
          <a:r>
            <a:rPr lang="en-US" b="1" dirty="0"/>
            <a:t>Travel &amp; Journey Management</a:t>
          </a:r>
          <a:endParaRPr lang="en-US" dirty="0"/>
        </a:p>
      </dgm:t>
    </dgm:pt>
    <dgm:pt modelId="{5D7FC0CC-9512-45CE-8946-03D430654B22}" type="parTrans" cxnId="{D4B64AD5-7183-4881-9C9C-BE3B4F7CE718}">
      <dgm:prSet/>
      <dgm:spPr/>
      <dgm:t>
        <a:bodyPr/>
        <a:lstStyle/>
        <a:p>
          <a:endParaRPr lang="en-US"/>
        </a:p>
      </dgm:t>
    </dgm:pt>
    <dgm:pt modelId="{EADC01E3-121C-4F4F-A956-0D5028CFF72F}" type="sibTrans" cxnId="{D4B64AD5-7183-4881-9C9C-BE3B4F7CE718}">
      <dgm:prSet/>
      <dgm:spPr/>
      <dgm:t>
        <a:bodyPr/>
        <a:lstStyle/>
        <a:p>
          <a:endParaRPr lang="en-US"/>
        </a:p>
      </dgm:t>
    </dgm:pt>
    <dgm:pt modelId="{00A853A4-4F1D-432F-B8C3-81F46DBFED01}">
      <dgm:prSet/>
      <dgm:spPr/>
      <dgm:t>
        <a:bodyPr/>
        <a:lstStyle/>
        <a:p>
          <a:pPr>
            <a:lnSpc>
              <a:spcPct val="100000"/>
            </a:lnSpc>
            <a:defRPr cap="all"/>
          </a:pPr>
          <a:r>
            <a:rPr lang="en-US" b="1" dirty="0"/>
            <a:t>Operational Security</a:t>
          </a:r>
        </a:p>
      </dgm:t>
    </dgm:pt>
    <dgm:pt modelId="{6846BEC0-6B12-4A88-BE4B-CF352BF15E99}" type="parTrans" cxnId="{83E7933C-1306-4AB3-8EE8-CB4B619A1B9F}">
      <dgm:prSet/>
      <dgm:spPr/>
      <dgm:t>
        <a:bodyPr/>
        <a:lstStyle/>
        <a:p>
          <a:endParaRPr lang="en-US"/>
        </a:p>
      </dgm:t>
    </dgm:pt>
    <dgm:pt modelId="{93AC25BE-4BC9-43BA-9BCC-3DB79AB683C3}" type="sibTrans" cxnId="{83E7933C-1306-4AB3-8EE8-CB4B619A1B9F}">
      <dgm:prSet/>
      <dgm:spPr/>
      <dgm:t>
        <a:bodyPr/>
        <a:lstStyle/>
        <a:p>
          <a:endParaRPr lang="en-US"/>
        </a:p>
      </dgm:t>
    </dgm:pt>
    <dgm:pt modelId="{146422D8-5B39-4E94-85B0-DDCF021AB759}" type="pres">
      <dgm:prSet presAssocID="{CD7AF8CC-2D40-4F2C-98CE-455E1B61A138}" presName="root" presStyleCnt="0">
        <dgm:presLayoutVars>
          <dgm:dir/>
          <dgm:resizeHandles val="exact"/>
        </dgm:presLayoutVars>
      </dgm:prSet>
      <dgm:spPr/>
    </dgm:pt>
    <dgm:pt modelId="{AA223A47-83AC-47CE-8CA2-524AB531F15F}" type="pres">
      <dgm:prSet presAssocID="{F3044EEC-CEFE-4846-9A96-09FBC1BCBF16}" presName="compNode" presStyleCnt="0"/>
      <dgm:spPr/>
    </dgm:pt>
    <dgm:pt modelId="{2944A2A6-D4EE-419D-A01C-E3C53420F4D3}" type="pres">
      <dgm:prSet presAssocID="{F3044EEC-CEFE-4846-9A96-09FBC1BCBF16}" presName="iconBgRect" presStyleLbl="bgShp" presStyleIdx="0" presStyleCnt="5"/>
      <dgm:spPr/>
    </dgm:pt>
    <dgm:pt modelId="{6B97317F-5108-4956-B00E-36D26134FCD7}" type="pres">
      <dgm:prSet presAssocID="{F3044EEC-CEFE-4846-9A96-09FBC1BCBF16}"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D10DD93F-9601-48FD-AD88-B657633EDFE1}" type="pres">
      <dgm:prSet presAssocID="{F3044EEC-CEFE-4846-9A96-09FBC1BCBF16}" presName="spaceRect" presStyleCnt="0"/>
      <dgm:spPr/>
    </dgm:pt>
    <dgm:pt modelId="{9238700C-A770-4DC8-BFC0-A41855135890}" type="pres">
      <dgm:prSet presAssocID="{F3044EEC-CEFE-4846-9A96-09FBC1BCBF16}" presName="textRect" presStyleLbl="revTx" presStyleIdx="0" presStyleCnt="5">
        <dgm:presLayoutVars>
          <dgm:chMax val="1"/>
          <dgm:chPref val="1"/>
        </dgm:presLayoutVars>
      </dgm:prSet>
      <dgm:spPr/>
    </dgm:pt>
    <dgm:pt modelId="{F12082BB-9EA2-4851-8773-7891A45A733C}" type="pres">
      <dgm:prSet presAssocID="{EEBF6150-71F6-4188-A730-3B56E8A822F0}" presName="sibTrans" presStyleCnt="0"/>
      <dgm:spPr/>
    </dgm:pt>
    <dgm:pt modelId="{08547AD9-3845-47E8-9F6B-C363BB3CC9DD}" type="pres">
      <dgm:prSet presAssocID="{D7530636-1B2C-4051-AD92-D372AA3767CE}" presName="compNode" presStyleCnt="0"/>
      <dgm:spPr/>
    </dgm:pt>
    <dgm:pt modelId="{BC2B07D1-B137-45F9-8E30-DFF6A09580F6}" type="pres">
      <dgm:prSet presAssocID="{D7530636-1B2C-4051-AD92-D372AA3767CE}" presName="iconBgRect" presStyleLbl="bgShp" presStyleIdx="1" presStyleCnt="5"/>
      <dgm:spPr/>
    </dgm:pt>
    <dgm:pt modelId="{4162989D-D537-4A0B-A665-6C6147A5579A}" type="pres">
      <dgm:prSet presAssocID="{D7530636-1B2C-4051-AD92-D372AA3767CE}"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03A22FFA-6D22-4A2D-A3BC-93F4C751AFDD}" type="pres">
      <dgm:prSet presAssocID="{D7530636-1B2C-4051-AD92-D372AA3767CE}" presName="spaceRect" presStyleCnt="0"/>
      <dgm:spPr/>
    </dgm:pt>
    <dgm:pt modelId="{CD0DDA37-71A4-49BF-8635-A6A93F101158}" type="pres">
      <dgm:prSet presAssocID="{D7530636-1B2C-4051-AD92-D372AA3767CE}" presName="textRect" presStyleLbl="revTx" presStyleIdx="1" presStyleCnt="5">
        <dgm:presLayoutVars>
          <dgm:chMax val="1"/>
          <dgm:chPref val="1"/>
        </dgm:presLayoutVars>
      </dgm:prSet>
      <dgm:spPr/>
    </dgm:pt>
    <dgm:pt modelId="{487B2600-5593-4F0C-AACD-3B0881F999DA}" type="pres">
      <dgm:prSet presAssocID="{C2AE2071-CEA3-4A7F-A51C-9E9FA4DE8782}" presName="sibTrans" presStyleCnt="0"/>
      <dgm:spPr/>
    </dgm:pt>
    <dgm:pt modelId="{B8DAAEE6-8754-4281-AB03-4B3441F0DC62}" type="pres">
      <dgm:prSet presAssocID="{9AC56F02-E0A3-412B-90DC-1B29589D703C}" presName="compNode" presStyleCnt="0"/>
      <dgm:spPr/>
    </dgm:pt>
    <dgm:pt modelId="{C143D035-45C2-4B46-B95E-030B1F960C28}" type="pres">
      <dgm:prSet presAssocID="{9AC56F02-E0A3-412B-90DC-1B29589D703C}" presName="iconBgRect" presStyleLbl="bgShp" presStyleIdx="2" presStyleCnt="5"/>
      <dgm:spPr/>
    </dgm:pt>
    <dgm:pt modelId="{F5BEE712-FB71-43BC-B6CD-121870688A54}" type="pres">
      <dgm:prSet presAssocID="{9AC56F02-E0A3-412B-90DC-1B29589D703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s"/>
        </a:ext>
      </dgm:extLst>
    </dgm:pt>
    <dgm:pt modelId="{BCBBA2AB-83B1-453E-8D45-4E20A907CF61}" type="pres">
      <dgm:prSet presAssocID="{9AC56F02-E0A3-412B-90DC-1B29589D703C}" presName="spaceRect" presStyleCnt="0"/>
      <dgm:spPr/>
    </dgm:pt>
    <dgm:pt modelId="{66C77013-0C19-4C11-937D-D785E5BDB7B7}" type="pres">
      <dgm:prSet presAssocID="{9AC56F02-E0A3-412B-90DC-1B29589D703C}" presName="textRect" presStyleLbl="revTx" presStyleIdx="2" presStyleCnt="5">
        <dgm:presLayoutVars>
          <dgm:chMax val="1"/>
          <dgm:chPref val="1"/>
        </dgm:presLayoutVars>
      </dgm:prSet>
      <dgm:spPr/>
    </dgm:pt>
    <dgm:pt modelId="{F2CD0F02-568A-48A8-9BC4-106AA7418CAB}" type="pres">
      <dgm:prSet presAssocID="{687D763F-36B7-4F9D-A2CF-3B97CDC67EBA}" presName="sibTrans" presStyleCnt="0"/>
      <dgm:spPr/>
    </dgm:pt>
    <dgm:pt modelId="{942CE61E-D391-41E8-AE6E-54CD89C491C7}" type="pres">
      <dgm:prSet presAssocID="{5525EEC6-1907-4569-911C-5336DFB8823E}" presName="compNode" presStyleCnt="0"/>
      <dgm:spPr/>
    </dgm:pt>
    <dgm:pt modelId="{A1E7F65A-5F7F-49D9-896D-6326345D7B34}" type="pres">
      <dgm:prSet presAssocID="{5525EEC6-1907-4569-911C-5336DFB8823E}" presName="iconBgRect" presStyleLbl="bgShp" presStyleIdx="3" presStyleCnt="5"/>
      <dgm:spPr>
        <a:solidFill>
          <a:schemeClr val="accent5">
            <a:lumMod val="90000"/>
          </a:schemeClr>
        </a:solidFill>
      </dgm:spPr>
    </dgm:pt>
    <dgm:pt modelId="{646DF119-1BBD-497A-973F-16A862AE9591}" type="pres">
      <dgm:prSet presAssocID="{5525EEC6-1907-4569-911C-5336DFB8823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Airplane"/>
        </a:ext>
      </dgm:extLst>
    </dgm:pt>
    <dgm:pt modelId="{46D61591-6A29-4B94-97FF-3EC4B262D220}" type="pres">
      <dgm:prSet presAssocID="{5525EEC6-1907-4569-911C-5336DFB8823E}" presName="spaceRect" presStyleCnt="0"/>
      <dgm:spPr/>
    </dgm:pt>
    <dgm:pt modelId="{BABB18F6-E751-4589-8F3F-10A0C5FEBE5C}" type="pres">
      <dgm:prSet presAssocID="{5525EEC6-1907-4569-911C-5336DFB8823E}" presName="textRect" presStyleLbl="revTx" presStyleIdx="3" presStyleCnt="5">
        <dgm:presLayoutVars>
          <dgm:chMax val="1"/>
          <dgm:chPref val="1"/>
        </dgm:presLayoutVars>
      </dgm:prSet>
      <dgm:spPr/>
    </dgm:pt>
    <dgm:pt modelId="{523052BA-EEA5-4D84-A0DA-4D506E33C805}" type="pres">
      <dgm:prSet presAssocID="{EADC01E3-121C-4F4F-A956-0D5028CFF72F}" presName="sibTrans" presStyleCnt="0"/>
      <dgm:spPr/>
    </dgm:pt>
    <dgm:pt modelId="{3F5336F8-181B-4B44-918B-CDBF5F998187}" type="pres">
      <dgm:prSet presAssocID="{00A853A4-4F1D-432F-B8C3-81F46DBFED01}" presName="compNode" presStyleCnt="0"/>
      <dgm:spPr/>
    </dgm:pt>
    <dgm:pt modelId="{D8E27020-97AD-47A0-B6C0-4E76354C898B}" type="pres">
      <dgm:prSet presAssocID="{00A853A4-4F1D-432F-B8C3-81F46DBFED01}" presName="iconBgRect" presStyleLbl="bgShp" presStyleIdx="4" presStyleCnt="5"/>
      <dgm:spPr/>
    </dgm:pt>
    <dgm:pt modelId="{D453FAC0-0661-40E3-BDFD-4704353E6D41}" type="pres">
      <dgm:prSet presAssocID="{00A853A4-4F1D-432F-B8C3-81F46DBFED01}"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Security camera"/>
        </a:ext>
      </dgm:extLst>
    </dgm:pt>
    <dgm:pt modelId="{541D69E0-1E1B-4B78-878B-0209A0B4949A}" type="pres">
      <dgm:prSet presAssocID="{00A853A4-4F1D-432F-B8C3-81F46DBFED01}" presName="spaceRect" presStyleCnt="0"/>
      <dgm:spPr/>
    </dgm:pt>
    <dgm:pt modelId="{BA2FDA93-BC42-4252-80A2-DC90F107B83D}" type="pres">
      <dgm:prSet presAssocID="{00A853A4-4F1D-432F-B8C3-81F46DBFED01}" presName="textRect" presStyleLbl="revTx" presStyleIdx="4" presStyleCnt="5">
        <dgm:presLayoutVars>
          <dgm:chMax val="1"/>
          <dgm:chPref val="1"/>
        </dgm:presLayoutVars>
      </dgm:prSet>
      <dgm:spPr/>
    </dgm:pt>
  </dgm:ptLst>
  <dgm:cxnLst>
    <dgm:cxn modelId="{FF5F6606-9B26-4821-92BE-B70E678B2B1B}" type="presOf" srcId="{D7530636-1B2C-4051-AD92-D372AA3767CE}" destId="{CD0DDA37-71A4-49BF-8635-A6A93F101158}" srcOrd="0" destOrd="0" presId="urn:microsoft.com/office/officeart/2018/5/layout/IconCircleLabelList"/>
    <dgm:cxn modelId="{1738880D-6B2A-4AC4-AAAD-CA44E5D5DB1D}" srcId="{CD7AF8CC-2D40-4F2C-98CE-455E1B61A138}" destId="{9AC56F02-E0A3-412B-90DC-1B29589D703C}" srcOrd="2" destOrd="0" parTransId="{E9DA69CA-0282-42B3-850E-6F22877A43E6}" sibTransId="{687D763F-36B7-4F9D-A2CF-3B97CDC67EBA}"/>
    <dgm:cxn modelId="{83E7933C-1306-4AB3-8EE8-CB4B619A1B9F}" srcId="{CD7AF8CC-2D40-4F2C-98CE-455E1B61A138}" destId="{00A853A4-4F1D-432F-B8C3-81F46DBFED01}" srcOrd="4" destOrd="0" parTransId="{6846BEC0-6B12-4A88-BE4B-CF352BF15E99}" sibTransId="{93AC25BE-4BC9-43BA-9BCC-3DB79AB683C3}"/>
    <dgm:cxn modelId="{234BEC5B-4B9D-48FD-A835-BE4B0C135FAC}" type="presOf" srcId="{F3044EEC-CEFE-4846-9A96-09FBC1BCBF16}" destId="{9238700C-A770-4DC8-BFC0-A41855135890}" srcOrd="0" destOrd="0" presId="urn:microsoft.com/office/officeart/2018/5/layout/IconCircleLabelList"/>
    <dgm:cxn modelId="{5E48E271-F072-4C1C-9F90-69517AA1AEDF}" srcId="{CD7AF8CC-2D40-4F2C-98CE-455E1B61A138}" destId="{F3044EEC-CEFE-4846-9A96-09FBC1BCBF16}" srcOrd="0" destOrd="0" parTransId="{270703BC-DD9A-4AE7-A73E-45C9E96D22EF}" sibTransId="{EEBF6150-71F6-4188-A730-3B56E8A822F0}"/>
    <dgm:cxn modelId="{D6E27F72-862F-45AF-8BC1-E3860F20F663}" type="presOf" srcId="{CD7AF8CC-2D40-4F2C-98CE-455E1B61A138}" destId="{146422D8-5B39-4E94-85B0-DDCF021AB759}" srcOrd="0" destOrd="0" presId="urn:microsoft.com/office/officeart/2018/5/layout/IconCircleLabelList"/>
    <dgm:cxn modelId="{3D2C6556-8E74-48C6-A110-E9B2C5EB5007}" type="presOf" srcId="{00A853A4-4F1D-432F-B8C3-81F46DBFED01}" destId="{BA2FDA93-BC42-4252-80A2-DC90F107B83D}" srcOrd="0" destOrd="0" presId="urn:microsoft.com/office/officeart/2018/5/layout/IconCircleLabelList"/>
    <dgm:cxn modelId="{82997A7A-C3BA-45B9-81AC-8EB603D233E9}" type="presOf" srcId="{9AC56F02-E0A3-412B-90DC-1B29589D703C}" destId="{66C77013-0C19-4C11-937D-D785E5BDB7B7}" srcOrd="0" destOrd="0" presId="urn:microsoft.com/office/officeart/2018/5/layout/IconCircleLabelList"/>
    <dgm:cxn modelId="{D4B64AD5-7183-4881-9C9C-BE3B4F7CE718}" srcId="{CD7AF8CC-2D40-4F2C-98CE-455E1B61A138}" destId="{5525EEC6-1907-4569-911C-5336DFB8823E}" srcOrd="3" destOrd="0" parTransId="{5D7FC0CC-9512-45CE-8946-03D430654B22}" sibTransId="{EADC01E3-121C-4F4F-A956-0D5028CFF72F}"/>
    <dgm:cxn modelId="{FBF479D9-3FE6-4DB8-B1AE-C6244D18AA95}" type="presOf" srcId="{5525EEC6-1907-4569-911C-5336DFB8823E}" destId="{BABB18F6-E751-4589-8F3F-10A0C5FEBE5C}" srcOrd="0" destOrd="0" presId="urn:microsoft.com/office/officeart/2018/5/layout/IconCircleLabelList"/>
    <dgm:cxn modelId="{C14B86E5-5A7A-47A7-8ECB-A4F7C8AF04F6}" srcId="{CD7AF8CC-2D40-4F2C-98CE-455E1B61A138}" destId="{D7530636-1B2C-4051-AD92-D372AA3767CE}" srcOrd="1" destOrd="0" parTransId="{3E30382D-92FA-465B-BBA8-4A0B45F3ECD9}" sibTransId="{C2AE2071-CEA3-4A7F-A51C-9E9FA4DE8782}"/>
    <dgm:cxn modelId="{6655F3F9-FE60-407E-9A1E-635BE706803F}" type="presParOf" srcId="{146422D8-5B39-4E94-85B0-DDCF021AB759}" destId="{AA223A47-83AC-47CE-8CA2-524AB531F15F}" srcOrd="0" destOrd="0" presId="urn:microsoft.com/office/officeart/2018/5/layout/IconCircleLabelList"/>
    <dgm:cxn modelId="{7B2F1AB6-1054-4A74-822C-B42E79DAEBC5}" type="presParOf" srcId="{AA223A47-83AC-47CE-8CA2-524AB531F15F}" destId="{2944A2A6-D4EE-419D-A01C-E3C53420F4D3}" srcOrd="0" destOrd="0" presId="urn:microsoft.com/office/officeart/2018/5/layout/IconCircleLabelList"/>
    <dgm:cxn modelId="{A4814245-758C-461A-A33B-A4201669D6C7}" type="presParOf" srcId="{AA223A47-83AC-47CE-8CA2-524AB531F15F}" destId="{6B97317F-5108-4956-B00E-36D26134FCD7}" srcOrd="1" destOrd="0" presId="urn:microsoft.com/office/officeart/2018/5/layout/IconCircleLabelList"/>
    <dgm:cxn modelId="{8F317893-9434-4FA8-8809-AAFBCE4A614A}" type="presParOf" srcId="{AA223A47-83AC-47CE-8CA2-524AB531F15F}" destId="{D10DD93F-9601-48FD-AD88-B657633EDFE1}" srcOrd="2" destOrd="0" presId="urn:microsoft.com/office/officeart/2018/5/layout/IconCircleLabelList"/>
    <dgm:cxn modelId="{9EA1181A-528C-447B-B9F0-C97B39BFF01A}" type="presParOf" srcId="{AA223A47-83AC-47CE-8CA2-524AB531F15F}" destId="{9238700C-A770-4DC8-BFC0-A41855135890}" srcOrd="3" destOrd="0" presId="urn:microsoft.com/office/officeart/2018/5/layout/IconCircleLabelList"/>
    <dgm:cxn modelId="{79A10F84-0377-445A-A934-EEA387FA2103}" type="presParOf" srcId="{146422D8-5B39-4E94-85B0-DDCF021AB759}" destId="{F12082BB-9EA2-4851-8773-7891A45A733C}" srcOrd="1" destOrd="0" presId="urn:microsoft.com/office/officeart/2018/5/layout/IconCircleLabelList"/>
    <dgm:cxn modelId="{1412A724-DEC0-4336-A12B-27FB8F3F7B3A}" type="presParOf" srcId="{146422D8-5B39-4E94-85B0-DDCF021AB759}" destId="{08547AD9-3845-47E8-9F6B-C363BB3CC9DD}" srcOrd="2" destOrd="0" presId="urn:microsoft.com/office/officeart/2018/5/layout/IconCircleLabelList"/>
    <dgm:cxn modelId="{3FE91D51-9CCA-4DF9-A8C5-C8031CF91175}" type="presParOf" srcId="{08547AD9-3845-47E8-9F6B-C363BB3CC9DD}" destId="{BC2B07D1-B137-45F9-8E30-DFF6A09580F6}" srcOrd="0" destOrd="0" presId="urn:microsoft.com/office/officeart/2018/5/layout/IconCircleLabelList"/>
    <dgm:cxn modelId="{820F91CD-0E99-4767-8DA5-2E8E708B078B}" type="presParOf" srcId="{08547AD9-3845-47E8-9F6B-C363BB3CC9DD}" destId="{4162989D-D537-4A0B-A665-6C6147A5579A}" srcOrd="1" destOrd="0" presId="urn:microsoft.com/office/officeart/2018/5/layout/IconCircleLabelList"/>
    <dgm:cxn modelId="{7A168BFD-2CD0-41F9-A48D-56737E16F5D0}" type="presParOf" srcId="{08547AD9-3845-47E8-9F6B-C363BB3CC9DD}" destId="{03A22FFA-6D22-4A2D-A3BC-93F4C751AFDD}" srcOrd="2" destOrd="0" presId="urn:microsoft.com/office/officeart/2018/5/layout/IconCircleLabelList"/>
    <dgm:cxn modelId="{2E09A20B-730A-4075-8221-598F455B5308}" type="presParOf" srcId="{08547AD9-3845-47E8-9F6B-C363BB3CC9DD}" destId="{CD0DDA37-71A4-49BF-8635-A6A93F101158}" srcOrd="3" destOrd="0" presId="urn:microsoft.com/office/officeart/2018/5/layout/IconCircleLabelList"/>
    <dgm:cxn modelId="{DA31BC71-5196-4312-9710-A4267E18B3AC}" type="presParOf" srcId="{146422D8-5B39-4E94-85B0-DDCF021AB759}" destId="{487B2600-5593-4F0C-AACD-3B0881F999DA}" srcOrd="3" destOrd="0" presId="urn:microsoft.com/office/officeart/2018/5/layout/IconCircleLabelList"/>
    <dgm:cxn modelId="{722524BF-36D3-4227-9F81-4364A464339E}" type="presParOf" srcId="{146422D8-5B39-4E94-85B0-DDCF021AB759}" destId="{B8DAAEE6-8754-4281-AB03-4B3441F0DC62}" srcOrd="4" destOrd="0" presId="urn:microsoft.com/office/officeart/2018/5/layout/IconCircleLabelList"/>
    <dgm:cxn modelId="{B154885F-BFCD-4B67-A2B6-54C8579A3F9B}" type="presParOf" srcId="{B8DAAEE6-8754-4281-AB03-4B3441F0DC62}" destId="{C143D035-45C2-4B46-B95E-030B1F960C28}" srcOrd="0" destOrd="0" presId="urn:microsoft.com/office/officeart/2018/5/layout/IconCircleLabelList"/>
    <dgm:cxn modelId="{E629BCAF-5B66-4044-BF72-4B2C0AF04B34}" type="presParOf" srcId="{B8DAAEE6-8754-4281-AB03-4B3441F0DC62}" destId="{F5BEE712-FB71-43BC-B6CD-121870688A54}" srcOrd="1" destOrd="0" presId="urn:microsoft.com/office/officeart/2018/5/layout/IconCircleLabelList"/>
    <dgm:cxn modelId="{F3FADCD2-AC50-4BE5-978D-0349383C587B}" type="presParOf" srcId="{B8DAAEE6-8754-4281-AB03-4B3441F0DC62}" destId="{BCBBA2AB-83B1-453E-8D45-4E20A907CF61}" srcOrd="2" destOrd="0" presId="urn:microsoft.com/office/officeart/2018/5/layout/IconCircleLabelList"/>
    <dgm:cxn modelId="{61921936-C6CB-4B9F-BB30-9C41BE4CD362}" type="presParOf" srcId="{B8DAAEE6-8754-4281-AB03-4B3441F0DC62}" destId="{66C77013-0C19-4C11-937D-D785E5BDB7B7}" srcOrd="3" destOrd="0" presId="urn:microsoft.com/office/officeart/2018/5/layout/IconCircleLabelList"/>
    <dgm:cxn modelId="{784EA944-D519-4A1A-9F62-D7A94C08130F}" type="presParOf" srcId="{146422D8-5B39-4E94-85B0-DDCF021AB759}" destId="{F2CD0F02-568A-48A8-9BC4-106AA7418CAB}" srcOrd="5" destOrd="0" presId="urn:microsoft.com/office/officeart/2018/5/layout/IconCircleLabelList"/>
    <dgm:cxn modelId="{7B76C7D4-7D6D-46F2-A113-427F058CED01}" type="presParOf" srcId="{146422D8-5B39-4E94-85B0-DDCF021AB759}" destId="{942CE61E-D391-41E8-AE6E-54CD89C491C7}" srcOrd="6" destOrd="0" presId="urn:microsoft.com/office/officeart/2018/5/layout/IconCircleLabelList"/>
    <dgm:cxn modelId="{CC2894D4-9F33-4916-AB3A-0D931BE03531}" type="presParOf" srcId="{942CE61E-D391-41E8-AE6E-54CD89C491C7}" destId="{A1E7F65A-5F7F-49D9-896D-6326345D7B34}" srcOrd="0" destOrd="0" presId="urn:microsoft.com/office/officeart/2018/5/layout/IconCircleLabelList"/>
    <dgm:cxn modelId="{1A0F6ED2-CC15-4054-8864-4C11ACE1A8F7}" type="presParOf" srcId="{942CE61E-D391-41E8-AE6E-54CD89C491C7}" destId="{646DF119-1BBD-497A-973F-16A862AE9591}" srcOrd="1" destOrd="0" presId="urn:microsoft.com/office/officeart/2018/5/layout/IconCircleLabelList"/>
    <dgm:cxn modelId="{A01F68B7-3C75-47F3-BFFA-64A91691BF1A}" type="presParOf" srcId="{942CE61E-D391-41E8-AE6E-54CD89C491C7}" destId="{46D61591-6A29-4B94-97FF-3EC4B262D220}" srcOrd="2" destOrd="0" presId="urn:microsoft.com/office/officeart/2018/5/layout/IconCircleLabelList"/>
    <dgm:cxn modelId="{DE23C825-CE6D-4FAF-A97E-8215DF5307B8}" type="presParOf" srcId="{942CE61E-D391-41E8-AE6E-54CD89C491C7}" destId="{BABB18F6-E751-4589-8F3F-10A0C5FEBE5C}" srcOrd="3" destOrd="0" presId="urn:microsoft.com/office/officeart/2018/5/layout/IconCircleLabelList"/>
    <dgm:cxn modelId="{EF2C3FA9-C531-4C01-AF57-C773A1D329EF}" type="presParOf" srcId="{146422D8-5B39-4E94-85B0-DDCF021AB759}" destId="{523052BA-EEA5-4D84-A0DA-4D506E33C805}" srcOrd="7" destOrd="0" presId="urn:microsoft.com/office/officeart/2018/5/layout/IconCircleLabelList"/>
    <dgm:cxn modelId="{A1D78867-92BE-4411-A725-D0667F8F4518}" type="presParOf" srcId="{146422D8-5B39-4E94-85B0-DDCF021AB759}" destId="{3F5336F8-181B-4B44-918B-CDBF5F998187}" srcOrd="8" destOrd="0" presId="urn:microsoft.com/office/officeart/2018/5/layout/IconCircleLabelList"/>
    <dgm:cxn modelId="{B10C4142-7E6B-4438-AB3B-8F7872CF3110}" type="presParOf" srcId="{3F5336F8-181B-4B44-918B-CDBF5F998187}" destId="{D8E27020-97AD-47A0-B6C0-4E76354C898B}" srcOrd="0" destOrd="0" presId="urn:microsoft.com/office/officeart/2018/5/layout/IconCircleLabelList"/>
    <dgm:cxn modelId="{14A63A0D-4107-4A56-9A5C-2E7358480744}" type="presParOf" srcId="{3F5336F8-181B-4B44-918B-CDBF5F998187}" destId="{D453FAC0-0661-40E3-BDFD-4704353E6D41}" srcOrd="1" destOrd="0" presId="urn:microsoft.com/office/officeart/2018/5/layout/IconCircleLabelList"/>
    <dgm:cxn modelId="{C87E1224-A9A9-4549-8C08-C473C64EC8ED}" type="presParOf" srcId="{3F5336F8-181B-4B44-918B-CDBF5F998187}" destId="{541D69E0-1E1B-4B78-878B-0209A0B4949A}" srcOrd="2" destOrd="0" presId="urn:microsoft.com/office/officeart/2018/5/layout/IconCircleLabelList"/>
    <dgm:cxn modelId="{1FCF253E-8695-49FD-880A-D688FF8837B6}" type="presParOf" srcId="{3F5336F8-181B-4B44-918B-CDBF5F998187}" destId="{BA2FDA93-BC42-4252-80A2-DC90F107B83D}"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FFF9B3-48C6-45EE-AD45-59144C622D07}" type="doc">
      <dgm:prSet loTypeId="urn:microsoft.com/office/officeart/2005/8/layout/vList2" loCatId="list" qsTypeId="urn:microsoft.com/office/officeart/2005/8/quickstyle/simple2" qsCatId="simple" csTypeId="urn:microsoft.com/office/officeart/2005/8/colors/accent5_1" csCatId="accent5" phldr="1"/>
      <dgm:spPr/>
      <dgm:t>
        <a:bodyPr/>
        <a:lstStyle/>
        <a:p>
          <a:endParaRPr lang="en-US"/>
        </a:p>
      </dgm:t>
    </dgm:pt>
    <dgm:pt modelId="{2578F522-89B3-4B51-89D5-A124292B972E}">
      <dgm:prSet phldrT="[Text]"/>
      <dgm:spPr/>
      <dgm:t>
        <a:bodyPr/>
        <a:lstStyle/>
        <a:p>
          <a:r>
            <a:rPr lang="en-US" dirty="0"/>
            <a:t>Overall, what level of risk is your organization prepared to absorb with regard to the health and safety of your staff?</a:t>
          </a:r>
        </a:p>
      </dgm:t>
    </dgm:pt>
    <dgm:pt modelId="{136C2CAB-5D97-492E-BFBE-715092C870B6}" type="parTrans" cxnId="{17B8A0A1-A881-4001-9591-8E8B231D7F52}">
      <dgm:prSet/>
      <dgm:spPr/>
      <dgm:t>
        <a:bodyPr/>
        <a:lstStyle/>
        <a:p>
          <a:endParaRPr lang="en-US"/>
        </a:p>
      </dgm:t>
    </dgm:pt>
    <dgm:pt modelId="{D9E70711-96F8-47F9-9514-73E27383A5D3}" type="sibTrans" cxnId="{17B8A0A1-A881-4001-9591-8E8B231D7F52}">
      <dgm:prSet/>
      <dgm:spPr/>
      <dgm:t>
        <a:bodyPr/>
        <a:lstStyle/>
        <a:p>
          <a:endParaRPr lang="en-US"/>
        </a:p>
      </dgm:t>
    </dgm:pt>
    <dgm:pt modelId="{937FE98D-13EF-481F-B6BE-DC64BAAF5B56}">
      <dgm:prSet/>
      <dgm:spPr/>
      <dgm:t>
        <a:bodyPr/>
        <a:lstStyle/>
        <a:p>
          <a:r>
            <a:rPr lang="en-US" dirty="0"/>
            <a:t>How necessary or essential to the mission is it for staff to return to the office or a post location prior to there being a vaccine or therapy in place? </a:t>
          </a:r>
        </a:p>
      </dgm:t>
    </dgm:pt>
    <dgm:pt modelId="{E5D9BE81-5084-4F72-988A-2D4DB487F284}" type="parTrans" cxnId="{3148F5BC-CEFE-4913-A708-DE07D5641F42}">
      <dgm:prSet/>
      <dgm:spPr/>
      <dgm:t>
        <a:bodyPr/>
        <a:lstStyle/>
        <a:p>
          <a:endParaRPr lang="en-US"/>
        </a:p>
      </dgm:t>
    </dgm:pt>
    <dgm:pt modelId="{C5616704-D467-45D7-96C7-D48F671526FA}" type="sibTrans" cxnId="{3148F5BC-CEFE-4913-A708-DE07D5641F42}">
      <dgm:prSet/>
      <dgm:spPr/>
      <dgm:t>
        <a:bodyPr/>
        <a:lstStyle/>
        <a:p>
          <a:endParaRPr lang="en-US"/>
        </a:p>
      </dgm:t>
    </dgm:pt>
    <dgm:pt modelId="{937CCCEB-2991-4DB4-8237-D11EDB6F0117}">
      <dgm:prSet/>
      <dgm:spPr/>
      <dgm:t>
        <a:bodyPr/>
        <a:lstStyle/>
        <a:p>
          <a:r>
            <a:rPr lang="en-US" dirty="0"/>
            <a:t>Has a conversation taken place at the senior leadership level which outlines the organization's position on adequate protections needed to protect the health of your staff within your offices?</a:t>
          </a:r>
        </a:p>
      </dgm:t>
    </dgm:pt>
    <dgm:pt modelId="{B882CF3D-4C7C-4D4D-AE31-72AC43AD7053}" type="parTrans" cxnId="{C59A7B42-E7B6-4F45-81D1-B78026085335}">
      <dgm:prSet/>
      <dgm:spPr/>
      <dgm:t>
        <a:bodyPr/>
        <a:lstStyle/>
        <a:p>
          <a:endParaRPr lang="en-US"/>
        </a:p>
      </dgm:t>
    </dgm:pt>
    <dgm:pt modelId="{F0CE7D34-9252-4395-A97C-CE3D04E1A00C}" type="sibTrans" cxnId="{C59A7B42-E7B6-4F45-81D1-B78026085335}">
      <dgm:prSet/>
      <dgm:spPr/>
      <dgm:t>
        <a:bodyPr/>
        <a:lstStyle/>
        <a:p>
          <a:endParaRPr lang="en-US"/>
        </a:p>
      </dgm:t>
    </dgm:pt>
    <dgm:pt modelId="{A5E2EA00-A0DE-4EEE-B8DB-0F5FC6E64D76}">
      <dgm:prSet/>
      <dgm:spPr/>
      <dgm:t>
        <a:bodyPr/>
        <a:lstStyle/>
        <a:p>
          <a:r>
            <a:rPr lang="en-US" dirty="0"/>
            <a:t>Do you have clear and adequate leave policies and processes in place?</a:t>
          </a:r>
        </a:p>
      </dgm:t>
    </dgm:pt>
    <dgm:pt modelId="{0E5BE5AE-C4B7-44E1-A77C-70E3EED35AAB}" type="parTrans" cxnId="{697961D7-F83D-42D8-8E14-2BB67B3D26A4}">
      <dgm:prSet/>
      <dgm:spPr/>
      <dgm:t>
        <a:bodyPr/>
        <a:lstStyle/>
        <a:p>
          <a:endParaRPr lang="en-US"/>
        </a:p>
      </dgm:t>
    </dgm:pt>
    <dgm:pt modelId="{7537CE34-56A4-47F4-B219-DAEAB273E1D2}" type="sibTrans" cxnId="{697961D7-F83D-42D8-8E14-2BB67B3D26A4}">
      <dgm:prSet/>
      <dgm:spPr/>
      <dgm:t>
        <a:bodyPr/>
        <a:lstStyle/>
        <a:p>
          <a:endParaRPr lang="en-US"/>
        </a:p>
      </dgm:t>
    </dgm:pt>
    <dgm:pt modelId="{8B92875E-5F4C-4011-A695-81CC66E21897}">
      <dgm:prSet/>
      <dgm:spPr/>
      <dgm:t>
        <a:bodyPr/>
        <a:lstStyle/>
        <a:p>
          <a:r>
            <a:rPr lang="en-US" dirty="0"/>
            <a:t>Are your company protocols and policies in compliance with local laws, new rules from OSHA, government agencies and health organization guidance?</a:t>
          </a:r>
        </a:p>
      </dgm:t>
    </dgm:pt>
    <dgm:pt modelId="{DE6771C7-EC2C-4F0D-93E4-3079D4F9309B}" type="parTrans" cxnId="{8E5829E7-CAAD-46FD-8DB5-B2D6E30F795A}">
      <dgm:prSet/>
      <dgm:spPr/>
      <dgm:t>
        <a:bodyPr/>
        <a:lstStyle/>
        <a:p>
          <a:endParaRPr lang="en-US"/>
        </a:p>
      </dgm:t>
    </dgm:pt>
    <dgm:pt modelId="{096A4714-B7A2-4C50-80DD-59EA33785E79}" type="sibTrans" cxnId="{8E5829E7-CAAD-46FD-8DB5-B2D6E30F795A}">
      <dgm:prSet/>
      <dgm:spPr/>
      <dgm:t>
        <a:bodyPr/>
        <a:lstStyle/>
        <a:p>
          <a:endParaRPr lang="en-US"/>
        </a:p>
      </dgm:t>
    </dgm:pt>
    <dgm:pt modelId="{EC3E8A43-EB2D-474D-B8A6-451EAFDB07EA}">
      <dgm:prSet/>
      <dgm:spPr/>
      <dgm:t>
        <a:bodyPr/>
        <a:lstStyle/>
        <a:p>
          <a:r>
            <a:rPr lang="en-US" dirty="0"/>
            <a:t>Does your Duty of Care Program include all of the necessary components? </a:t>
          </a:r>
        </a:p>
      </dgm:t>
    </dgm:pt>
    <dgm:pt modelId="{912EE948-DEA2-4A4C-B7B9-E666A14F280D}" type="parTrans" cxnId="{61EECF08-62C4-40E5-A114-D60DE99E3E0D}">
      <dgm:prSet/>
      <dgm:spPr/>
      <dgm:t>
        <a:bodyPr/>
        <a:lstStyle/>
        <a:p>
          <a:endParaRPr lang="en-US"/>
        </a:p>
      </dgm:t>
    </dgm:pt>
    <dgm:pt modelId="{441ED74C-B684-4450-B700-FD71AA29466C}" type="sibTrans" cxnId="{61EECF08-62C4-40E5-A114-D60DE99E3E0D}">
      <dgm:prSet/>
      <dgm:spPr/>
      <dgm:t>
        <a:bodyPr/>
        <a:lstStyle/>
        <a:p>
          <a:endParaRPr lang="en-US"/>
        </a:p>
      </dgm:t>
    </dgm:pt>
    <dgm:pt modelId="{570EA148-6E02-4AC8-97C9-E7AAD206C275}" type="pres">
      <dgm:prSet presAssocID="{1BFFF9B3-48C6-45EE-AD45-59144C622D07}" presName="linear" presStyleCnt="0">
        <dgm:presLayoutVars>
          <dgm:animLvl val="lvl"/>
          <dgm:resizeHandles val="exact"/>
        </dgm:presLayoutVars>
      </dgm:prSet>
      <dgm:spPr/>
    </dgm:pt>
    <dgm:pt modelId="{1D4943FD-C5DA-4CEB-ACA2-272C771694E3}" type="pres">
      <dgm:prSet presAssocID="{2578F522-89B3-4B51-89D5-A124292B972E}" presName="parentText" presStyleLbl="node1" presStyleIdx="0" presStyleCnt="6">
        <dgm:presLayoutVars>
          <dgm:chMax val="0"/>
          <dgm:bulletEnabled val="1"/>
        </dgm:presLayoutVars>
      </dgm:prSet>
      <dgm:spPr/>
    </dgm:pt>
    <dgm:pt modelId="{37BC7D26-6407-43F8-BDA8-7556CBC09040}" type="pres">
      <dgm:prSet presAssocID="{D9E70711-96F8-47F9-9514-73E27383A5D3}" presName="spacer" presStyleCnt="0"/>
      <dgm:spPr/>
    </dgm:pt>
    <dgm:pt modelId="{3A472608-6975-4C23-B1FF-CFA0072BD44A}" type="pres">
      <dgm:prSet presAssocID="{937FE98D-13EF-481F-B6BE-DC64BAAF5B56}" presName="parentText" presStyleLbl="node1" presStyleIdx="1" presStyleCnt="6">
        <dgm:presLayoutVars>
          <dgm:chMax val="0"/>
          <dgm:bulletEnabled val="1"/>
        </dgm:presLayoutVars>
      </dgm:prSet>
      <dgm:spPr/>
    </dgm:pt>
    <dgm:pt modelId="{302786E9-178B-4B51-836A-B9409831543A}" type="pres">
      <dgm:prSet presAssocID="{C5616704-D467-45D7-96C7-D48F671526FA}" presName="spacer" presStyleCnt="0"/>
      <dgm:spPr/>
    </dgm:pt>
    <dgm:pt modelId="{3B9FEA70-65B7-4222-9FFF-83417874D1E2}" type="pres">
      <dgm:prSet presAssocID="{937CCCEB-2991-4DB4-8237-D11EDB6F0117}" presName="parentText" presStyleLbl="node1" presStyleIdx="2" presStyleCnt="6">
        <dgm:presLayoutVars>
          <dgm:chMax val="0"/>
          <dgm:bulletEnabled val="1"/>
        </dgm:presLayoutVars>
      </dgm:prSet>
      <dgm:spPr/>
    </dgm:pt>
    <dgm:pt modelId="{B6D63C17-4C05-47FB-B9F0-C656E8B6DB09}" type="pres">
      <dgm:prSet presAssocID="{F0CE7D34-9252-4395-A97C-CE3D04E1A00C}" presName="spacer" presStyleCnt="0"/>
      <dgm:spPr/>
    </dgm:pt>
    <dgm:pt modelId="{905D1EB5-9644-4DD7-976E-D2DD5AE05858}" type="pres">
      <dgm:prSet presAssocID="{A5E2EA00-A0DE-4EEE-B8DB-0F5FC6E64D76}" presName="parentText" presStyleLbl="node1" presStyleIdx="3" presStyleCnt="6">
        <dgm:presLayoutVars>
          <dgm:chMax val="0"/>
          <dgm:bulletEnabled val="1"/>
        </dgm:presLayoutVars>
      </dgm:prSet>
      <dgm:spPr/>
    </dgm:pt>
    <dgm:pt modelId="{52530708-B004-4FB9-8647-450834D995A2}" type="pres">
      <dgm:prSet presAssocID="{7537CE34-56A4-47F4-B219-DAEAB273E1D2}" presName="spacer" presStyleCnt="0"/>
      <dgm:spPr/>
    </dgm:pt>
    <dgm:pt modelId="{5D81642C-60F8-4B29-B0BE-A6569D41DB94}" type="pres">
      <dgm:prSet presAssocID="{8B92875E-5F4C-4011-A695-81CC66E21897}" presName="parentText" presStyleLbl="node1" presStyleIdx="4" presStyleCnt="6">
        <dgm:presLayoutVars>
          <dgm:chMax val="0"/>
          <dgm:bulletEnabled val="1"/>
        </dgm:presLayoutVars>
      </dgm:prSet>
      <dgm:spPr/>
    </dgm:pt>
    <dgm:pt modelId="{4431D13A-EC84-4841-95FE-C59CE3394211}" type="pres">
      <dgm:prSet presAssocID="{096A4714-B7A2-4C50-80DD-59EA33785E79}" presName="spacer" presStyleCnt="0"/>
      <dgm:spPr/>
    </dgm:pt>
    <dgm:pt modelId="{9059A0EE-E60E-4CB3-9CE6-E63C2535CABD}" type="pres">
      <dgm:prSet presAssocID="{EC3E8A43-EB2D-474D-B8A6-451EAFDB07EA}" presName="parentText" presStyleLbl="node1" presStyleIdx="5" presStyleCnt="6">
        <dgm:presLayoutVars>
          <dgm:chMax val="0"/>
          <dgm:bulletEnabled val="1"/>
        </dgm:presLayoutVars>
      </dgm:prSet>
      <dgm:spPr/>
    </dgm:pt>
  </dgm:ptLst>
  <dgm:cxnLst>
    <dgm:cxn modelId="{61EECF08-62C4-40E5-A114-D60DE99E3E0D}" srcId="{1BFFF9B3-48C6-45EE-AD45-59144C622D07}" destId="{EC3E8A43-EB2D-474D-B8A6-451EAFDB07EA}" srcOrd="5" destOrd="0" parTransId="{912EE948-DEA2-4A4C-B7B9-E666A14F280D}" sibTransId="{441ED74C-B684-4450-B700-FD71AA29466C}"/>
    <dgm:cxn modelId="{D37B9837-AD75-4FA3-B20A-64162CFD8728}" type="presOf" srcId="{EC3E8A43-EB2D-474D-B8A6-451EAFDB07EA}" destId="{9059A0EE-E60E-4CB3-9CE6-E63C2535CABD}" srcOrd="0" destOrd="0" presId="urn:microsoft.com/office/officeart/2005/8/layout/vList2"/>
    <dgm:cxn modelId="{C59A7B42-E7B6-4F45-81D1-B78026085335}" srcId="{1BFFF9B3-48C6-45EE-AD45-59144C622D07}" destId="{937CCCEB-2991-4DB4-8237-D11EDB6F0117}" srcOrd="2" destOrd="0" parTransId="{B882CF3D-4C7C-4D4D-AE31-72AC43AD7053}" sibTransId="{F0CE7D34-9252-4395-A97C-CE3D04E1A00C}"/>
    <dgm:cxn modelId="{D99AC87C-3DED-441C-8E9D-7C0E632B1C04}" type="presOf" srcId="{1BFFF9B3-48C6-45EE-AD45-59144C622D07}" destId="{570EA148-6E02-4AC8-97C9-E7AAD206C275}" srcOrd="0" destOrd="0" presId="urn:microsoft.com/office/officeart/2005/8/layout/vList2"/>
    <dgm:cxn modelId="{90298890-EE8B-4DA5-BDA7-20D6F97BD166}" type="presOf" srcId="{937CCCEB-2991-4DB4-8237-D11EDB6F0117}" destId="{3B9FEA70-65B7-4222-9FFF-83417874D1E2}" srcOrd="0" destOrd="0" presId="urn:microsoft.com/office/officeart/2005/8/layout/vList2"/>
    <dgm:cxn modelId="{17B8A0A1-A881-4001-9591-8E8B231D7F52}" srcId="{1BFFF9B3-48C6-45EE-AD45-59144C622D07}" destId="{2578F522-89B3-4B51-89D5-A124292B972E}" srcOrd="0" destOrd="0" parTransId="{136C2CAB-5D97-492E-BFBE-715092C870B6}" sibTransId="{D9E70711-96F8-47F9-9514-73E27383A5D3}"/>
    <dgm:cxn modelId="{AFF33CB1-2B68-4373-A377-AF3F10D1FC9F}" type="presOf" srcId="{A5E2EA00-A0DE-4EEE-B8DB-0F5FC6E64D76}" destId="{905D1EB5-9644-4DD7-976E-D2DD5AE05858}" srcOrd="0" destOrd="0" presId="urn:microsoft.com/office/officeart/2005/8/layout/vList2"/>
    <dgm:cxn modelId="{3148F5BC-CEFE-4913-A708-DE07D5641F42}" srcId="{1BFFF9B3-48C6-45EE-AD45-59144C622D07}" destId="{937FE98D-13EF-481F-B6BE-DC64BAAF5B56}" srcOrd="1" destOrd="0" parTransId="{E5D9BE81-5084-4F72-988A-2D4DB487F284}" sibTransId="{C5616704-D467-45D7-96C7-D48F671526FA}"/>
    <dgm:cxn modelId="{4E7D33C7-F335-42EA-97E0-F8F0E6DDE232}" type="presOf" srcId="{937FE98D-13EF-481F-B6BE-DC64BAAF5B56}" destId="{3A472608-6975-4C23-B1FF-CFA0072BD44A}" srcOrd="0" destOrd="0" presId="urn:microsoft.com/office/officeart/2005/8/layout/vList2"/>
    <dgm:cxn modelId="{D40338D6-2DD5-4C5E-869F-7D7B6D64668D}" type="presOf" srcId="{8B92875E-5F4C-4011-A695-81CC66E21897}" destId="{5D81642C-60F8-4B29-B0BE-A6569D41DB94}" srcOrd="0" destOrd="0" presId="urn:microsoft.com/office/officeart/2005/8/layout/vList2"/>
    <dgm:cxn modelId="{697961D7-F83D-42D8-8E14-2BB67B3D26A4}" srcId="{1BFFF9B3-48C6-45EE-AD45-59144C622D07}" destId="{A5E2EA00-A0DE-4EEE-B8DB-0F5FC6E64D76}" srcOrd="3" destOrd="0" parTransId="{0E5BE5AE-C4B7-44E1-A77C-70E3EED35AAB}" sibTransId="{7537CE34-56A4-47F4-B219-DAEAB273E1D2}"/>
    <dgm:cxn modelId="{41B927D8-B142-4152-8AB5-9B5D090DBC8D}" type="presOf" srcId="{2578F522-89B3-4B51-89D5-A124292B972E}" destId="{1D4943FD-C5DA-4CEB-ACA2-272C771694E3}" srcOrd="0" destOrd="0" presId="urn:microsoft.com/office/officeart/2005/8/layout/vList2"/>
    <dgm:cxn modelId="{8E5829E7-CAAD-46FD-8DB5-B2D6E30F795A}" srcId="{1BFFF9B3-48C6-45EE-AD45-59144C622D07}" destId="{8B92875E-5F4C-4011-A695-81CC66E21897}" srcOrd="4" destOrd="0" parTransId="{DE6771C7-EC2C-4F0D-93E4-3079D4F9309B}" sibTransId="{096A4714-B7A2-4C50-80DD-59EA33785E79}"/>
    <dgm:cxn modelId="{7D7FC74D-B6EE-4D63-8DA6-04C64CE8BD69}" type="presParOf" srcId="{570EA148-6E02-4AC8-97C9-E7AAD206C275}" destId="{1D4943FD-C5DA-4CEB-ACA2-272C771694E3}" srcOrd="0" destOrd="0" presId="urn:microsoft.com/office/officeart/2005/8/layout/vList2"/>
    <dgm:cxn modelId="{C2EEA8CE-79FC-4E43-B59B-5CD5D560F9FE}" type="presParOf" srcId="{570EA148-6E02-4AC8-97C9-E7AAD206C275}" destId="{37BC7D26-6407-43F8-BDA8-7556CBC09040}" srcOrd="1" destOrd="0" presId="urn:microsoft.com/office/officeart/2005/8/layout/vList2"/>
    <dgm:cxn modelId="{FE6F773B-F468-4E38-B979-4A07EC913DA0}" type="presParOf" srcId="{570EA148-6E02-4AC8-97C9-E7AAD206C275}" destId="{3A472608-6975-4C23-B1FF-CFA0072BD44A}" srcOrd="2" destOrd="0" presId="urn:microsoft.com/office/officeart/2005/8/layout/vList2"/>
    <dgm:cxn modelId="{87906D67-E84C-44DD-8EF4-E17DECF25556}" type="presParOf" srcId="{570EA148-6E02-4AC8-97C9-E7AAD206C275}" destId="{302786E9-178B-4B51-836A-B9409831543A}" srcOrd="3" destOrd="0" presId="urn:microsoft.com/office/officeart/2005/8/layout/vList2"/>
    <dgm:cxn modelId="{6A9A1514-B70E-45D7-9914-22456F98B1CD}" type="presParOf" srcId="{570EA148-6E02-4AC8-97C9-E7AAD206C275}" destId="{3B9FEA70-65B7-4222-9FFF-83417874D1E2}" srcOrd="4" destOrd="0" presId="urn:microsoft.com/office/officeart/2005/8/layout/vList2"/>
    <dgm:cxn modelId="{C4C86DA8-FE85-47F8-B3CF-8BB130AA601C}" type="presParOf" srcId="{570EA148-6E02-4AC8-97C9-E7AAD206C275}" destId="{B6D63C17-4C05-47FB-B9F0-C656E8B6DB09}" srcOrd="5" destOrd="0" presId="urn:microsoft.com/office/officeart/2005/8/layout/vList2"/>
    <dgm:cxn modelId="{B59F64EB-A084-4753-97FF-55839A0CBF54}" type="presParOf" srcId="{570EA148-6E02-4AC8-97C9-E7AAD206C275}" destId="{905D1EB5-9644-4DD7-976E-D2DD5AE05858}" srcOrd="6" destOrd="0" presId="urn:microsoft.com/office/officeart/2005/8/layout/vList2"/>
    <dgm:cxn modelId="{4E5BF81D-907B-41A9-BC0C-0876A30A9E88}" type="presParOf" srcId="{570EA148-6E02-4AC8-97C9-E7AAD206C275}" destId="{52530708-B004-4FB9-8647-450834D995A2}" srcOrd="7" destOrd="0" presId="urn:microsoft.com/office/officeart/2005/8/layout/vList2"/>
    <dgm:cxn modelId="{39E80B8D-5450-43FD-AF5D-98BFB6664FF0}" type="presParOf" srcId="{570EA148-6E02-4AC8-97C9-E7AAD206C275}" destId="{5D81642C-60F8-4B29-B0BE-A6569D41DB94}" srcOrd="8" destOrd="0" presId="urn:microsoft.com/office/officeart/2005/8/layout/vList2"/>
    <dgm:cxn modelId="{542A57E9-5A85-4145-89E3-643166BF1A2F}" type="presParOf" srcId="{570EA148-6E02-4AC8-97C9-E7AAD206C275}" destId="{4431D13A-EC84-4841-95FE-C59CE3394211}" srcOrd="9" destOrd="0" presId="urn:microsoft.com/office/officeart/2005/8/layout/vList2"/>
    <dgm:cxn modelId="{69391FA1-9988-44A4-804D-FFF128C107F1}" type="presParOf" srcId="{570EA148-6E02-4AC8-97C9-E7AAD206C275}" destId="{9059A0EE-E60E-4CB3-9CE6-E63C2535CAB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6DDBA7-2166-4ECA-964F-D8D24A9264D1}"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957EA7E1-72CD-4B92-BF19-48C2E1B005C1}">
      <dgm:prSet phldrT="[Text]"/>
      <dgm:spPr/>
      <dgm:t>
        <a:bodyPr/>
        <a:lstStyle/>
        <a:p>
          <a:r>
            <a:rPr lang="en-US" dirty="0"/>
            <a:t>Review current staff benefits &amp; insurance policies </a:t>
          </a:r>
        </a:p>
      </dgm:t>
    </dgm:pt>
    <dgm:pt modelId="{300DFBAC-5C9E-4477-8757-4498C8262680}" type="parTrans" cxnId="{5F1984B5-AF2E-46D6-A0F0-F976B2D46E9D}">
      <dgm:prSet/>
      <dgm:spPr/>
      <dgm:t>
        <a:bodyPr/>
        <a:lstStyle/>
        <a:p>
          <a:endParaRPr lang="en-US"/>
        </a:p>
      </dgm:t>
    </dgm:pt>
    <dgm:pt modelId="{4551F53A-D5FE-4839-9F12-CDDD429E16D4}" type="sibTrans" cxnId="{5F1984B5-AF2E-46D6-A0F0-F976B2D46E9D}">
      <dgm:prSet/>
      <dgm:spPr/>
      <dgm:t>
        <a:bodyPr/>
        <a:lstStyle/>
        <a:p>
          <a:endParaRPr lang="en-US"/>
        </a:p>
      </dgm:t>
    </dgm:pt>
    <dgm:pt modelId="{10F866B9-D31B-4BAF-BDCD-EDA6958C26EB}">
      <dgm:prSet/>
      <dgm:spPr/>
      <dgm:t>
        <a:bodyPr/>
        <a:lstStyle/>
        <a:p>
          <a:r>
            <a:rPr lang="en-US"/>
            <a:t>Understand your population types</a:t>
          </a:r>
          <a:endParaRPr lang="en-US" dirty="0"/>
        </a:p>
      </dgm:t>
    </dgm:pt>
    <dgm:pt modelId="{A1E4B09C-1A01-426C-ACB9-60755C3C5604}" type="parTrans" cxnId="{BED7283A-9267-4FCA-A1DF-6C3BEF1F8C68}">
      <dgm:prSet/>
      <dgm:spPr/>
      <dgm:t>
        <a:bodyPr/>
        <a:lstStyle/>
        <a:p>
          <a:endParaRPr lang="en-US"/>
        </a:p>
      </dgm:t>
    </dgm:pt>
    <dgm:pt modelId="{49AA2B19-448C-4A22-AF61-3CD4088B9118}" type="sibTrans" cxnId="{BED7283A-9267-4FCA-A1DF-6C3BEF1F8C68}">
      <dgm:prSet/>
      <dgm:spPr/>
      <dgm:t>
        <a:bodyPr/>
        <a:lstStyle/>
        <a:p>
          <a:endParaRPr lang="en-US"/>
        </a:p>
      </dgm:t>
    </dgm:pt>
    <dgm:pt modelId="{CE5597F0-B0E7-4556-8CE2-F063A386A183}">
      <dgm:prSet/>
      <dgm:spPr/>
      <dgm:t>
        <a:bodyPr/>
        <a:lstStyle/>
        <a:p>
          <a:r>
            <a:rPr lang="en-US" dirty="0"/>
            <a:t>Assess how COVID-19 affects your coverages and where gaps may occur</a:t>
          </a:r>
        </a:p>
      </dgm:t>
    </dgm:pt>
    <dgm:pt modelId="{A403D132-813B-488E-AAEF-B5F540498CD4}" type="parTrans" cxnId="{C7F000AC-16D6-40E9-B4B5-F870184554A8}">
      <dgm:prSet/>
      <dgm:spPr/>
      <dgm:t>
        <a:bodyPr/>
        <a:lstStyle/>
        <a:p>
          <a:endParaRPr lang="en-US"/>
        </a:p>
      </dgm:t>
    </dgm:pt>
    <dgm:pt modelId="{8912ED3F-70E3-48AF-AA4E-169DC23CBC92}" type="sibTrans" cxnId="{C7F000AC-16D6-40E9-B4B5-F870184554A8}">
      <dgm:prSet/>
      <dgm:spPr/>
      <dgm:t>
        <a:bodyPr/>
        <a:lstStyle/>
        <a:p>
          <a:endParaRPr lang="en-US"/>
        </a:p>
      </dgm:t>
    </dgm:pt>
    <dgm:pt modelId="{71D4AD3D-62AD-4059-832D-9760C765D86C}">
      <dgm:prSet/>
      <dgm:spPr>
        <a:solidFill>
          <a:schemeClr val="accent5">
            <a:lumMod val="90000"/>
          </a:schemeClr>
        </a:solidFill>
      </dgm:spPr>
      <dgm:t>
        <a:bodyPr/>
        <a:lstStyle/>
        <a:p>
          <a:r>
            <a:rPr lang="en-US"/>
            <a:t>Determine the appropriate new coverages needed </a:t>
          </a:r>
          <a:endParaRPr lang="en-US" dirty="0"/>
        </a:p>
      </dgm:t>
    </dgm:pt>
    <dgm:pt modelId="{AECF17F0-B2E3-427B-B8C4-AC2863D65973}" type="parTrans" cxnId="{16D2F8DC-C27D-49FD-A7D6-1586F4E35A9B}">
      <dgm:prSet/>
      <dgm:spPr/>
      <dgm:t>
        <a:bodyPr/>
        <a:lstStyle/>
        <a:p>
          <a:endParaRPr lang="en-US"/>
        </a:p>
      </dgm:t>
    </dgm:pt>
    <dgm:pt modelId="{5B9F8CCB-912B-47AF-AD74-01888CC445AD}" type="sibTrans" cxnId="{16D2F8DC-C27D-49FD-A7D6-1586F4E35A9B}">
      <dgm:prSet/>
      <dgm:spPr/>
      <dgm:t>
        <a:bodyPr/>
        <a:lstStyle/>
        <a:p>
          <a:endParaRPr lang="en-US"/>
        </a:p>
      </dgm:t>
    </dgm:pt>
    <dgm:pt modelId="{E1D31BA8-BB9B-4E7C-A7FC-CF9231B60192}" type="pres">
      <dgm:prSet presAssocID="{C76DDBA7-2166-4ECA-964F-D8D24A9264D1}" presName="Name0" presStyleCnt="0">
        <dgm:presLayoutVars>
          <dgm:dir/>
          <dgm:resizeHandles val="exact"/>
        </dgm:presLayoutVars>
      </dgm:prSet>
      <dgm:spPr/>
    </dgm:pt>
    <dgm:pt modelId="{336C00E0-728B-4AB7-BF50-12C38FD9A998}" type="pres">
      <dgm:prSet presAssocID="{957EA7E1-72CD-4B92-BF19-48C2E1B005C1}" presName="node" presStyleLbl="node1" presStyleIdx="0" presStyleCnt="4">
        <dgm:presLayoutVars>
          <dgm:bulletEnabled val="1"/>
        </dgm:presLayoutVars>
      </dgm:prSet>
      <dgm:spPr/>
    </dgm:pt>
    <dgm:pt modelId="{940A76DE-5C3E-4407-BAB4-DECFB33C8A2E}" type="pres">
      <dgm:prSet presAssocID="{4551F53A-D5FE-4839-9F12-CDDD429E16D4}" presName="sibTrans" presStyleLbl="sibTrans2D1" presStyleIdx="0" presStyleCnt="3"/>
      <dgm:spPr/>
    </dgm:pt>
    <dgm:pt modelId="{D06429B0-B853-4013-A0A8-8AC64CB0894B}" type="pres">
      <dgm:prSet presAssocID="{4551F53A-D5FE-4839-9F12-CDDD429E16D4}" presName="connectorText" presStyleLbl="sibTrans2D1" presStyleIdx="0" presStyleCnt="3"/>
      <dgm:spPr/>
    </dgm:pt>
    <dgm:pt modelId="{28509551-CF0C-45FD-962E-8C050D4A9F35}" type="pres">
      <dgm:prSet presAssocID="{10F866B9-D31B-4BAF-BDCD-EDA6958C26EB}" presName="node" presStyleLbl="node1" presStyleIdx="1" presStyleCnt="4">
        <dgm:presLayoutVars>
          <dgm:bulletEnabled val="1"/>
        </dgm:presLayoutVars>
      </dgm:prSet>
      <dgm:spPr/>
    </dgm:pt>
    <dgm:pt modelId="{15C28B1E-8D75-4A98-833B-8DC7D2C35092}" type="pres">
      <dgm:prSet presAssocID="{49AA2B19-448C-4A22-AF61-3CD4088B9118}" presName="sibTrans" presStyleLbl="sibTrans2D1" presStyleIdx="1" presStyleCnt="3"/>
      <dgm:spPr/>
    </dgm:pt>
    <dgm:pt modelId="{23FDC059-838D-4604-8F7F-2293D159CCE3}" type="pres">
      <dgm:prSet presAssocID="{49AA2B19-448C-4A22-AF61-3CD4088B9118}" presName="connectorText" presStyleLbl="sibTrans2D1" presStyleIdx="1" presStyleCnt="3"/>
      <dgm:spPr/>
    </dgm:pt>
    <dgm:pt modelId="{D6AB302C-AA22-4BE8-A360-BCD86D8C2E4E}" type="pres">
      <dgm:prSet presAssocID="{CE5597F0-B0E7-4556-8CE2-F063A386A183}" presName="node" presStyleLbl="node1" presStyleIdx="2" presStyleCnt="4">
        <dgm:presLayoutVars>
          <dgm:bulletEnabled val="1"/>
        </dgm:presLayoutVars>
      </dgm:prSet>
      <dgm:spPr/>
    </dgm:pt>
    <dgm:pt modelId="{06D1F8EA-81B6-4A87-BC99-5A039B86602C}" type="pres">
      <dgm:prSet presAssocID="{8912ED3F-70E3-48AF-AA4E-169DC23CBC92}" presName="sibTrans" presStyleLbl="sibTrans2D1" presStyleIdx="2" presStyleCnt="3"/>
      <dgm:spPr/>
    </dgm:pt>
    <dgm:pt modelId="{B9BA82A0-F2E6-4C3F-8A0D-89A495748721}" type="pres">
      <dgm:prSet presAssocID="{8912ED3F-70E3-48AF-AA4E-169DC23CBC92}" presName="connectorText" presStyleLbl="sibTrans2D1" presStyleIdx="2" presStyleCnt="3"/>
      <dgm:spPr/>
    </dgm:pt>
    <dgm:pt modelId="{8D2A3D4F-3F07-411C-B19D-6AED54DFB876}" type="pres">
      <dgm:prSet presAssocID="{71D4AD3D-62AD-4059-832D-9760C765D86C}" presName="node" presStyleLbl="node1" presStyleIdx="3" presStyleCnt="4">
        <dgm:presLayoutVars>
          <dgm:bulletEnabled val="1"/>
        </dgm:presLayoutVars>
      </dgm:prSet>
      <dgm:spPr/>
    </dgm:pt>
  </dgm:ptLst>
  <dgm:cxnLst>
    <dgm:cxn modelId="{A78D3B31-4782-4AD8-91CA-6B102CC17C82}" type="presOf" srcId="{8912ED3F-70E3-48AF-AA4E-169DC23CBC92}" destId="{B9BA82A0-F2E6-4C3F-8A0D-89A495748721}" srcOrd="1" destOrd="0" presId="urn:microsoft.com/office/officeart/2005/8/layout/process1"/>
    <dgm:cxn modelId="{BED7283A-9267-4FCA-A1DF-6C3BEF1F8C68}" srcId="{C76DDBA7-2166-4ECA-964F-D8D24A9264D1}" destId="{10F866B9-D31B-4BAF-BDCD-EDA6958C26EB}" srcOrd="1" destOrd="0" parTransId="{A1E4B09C-1A01-426C-ACB9-60755C3C5604}" sibTransId="{49AA2B19-448C-4A22-AF61-3CD4088B9118}"/>
    <dgm:cxn modelId="{EFF62462-CFD5-459F-955B-54CDFFF108D4}" type="presOf" srcId="{957EA7E1-72CD-4B92-BF19-48C2E1B005C1}" destId="{336C00E0-728B-4AB7-BF50-12C38FD9A998}" srcOrd="0" destOrd="0" presId="urn:microsoft.com/office/officeart/2005/8/layout/process1"/>
    <dgm:cxn modelId="{D4F35868-9456-45A1-B1B6-7554E70DF440}" type="presOf" srcId="{49AA2B19-448C-4A22-AF61-3CD4088B9118}" destId="{15C28B1E-8D75-4A98-833B-8DC7D2C35092}" srcOrd="0" destOrd="0" presId="urn:microsoft.com/office/officeart/2005/8/layout/process1"/>
    <dgm:cxn modelId="{3BC5066D-5BE1-435B-B6DE-3E8C65C22FE2}" type="presOf" srcId="{71D4AD3D-62AD-4059-832D-9760C765D86C}" destId="{8D2A3D4F-3F07-411C-B19D-6AED54DFB876}" srcOrd="0" destOrd="0" presId="urn:microsoft.com/office/officeart/2005/8/layout/process1"/>
    <dgm:cxn modelId="{4CF65957-0F81-4079-83FB-F800F8B78C6E}" type="presOf" srcId="{8912ED3F-70E3-48AF-AA4E-169DC23CBC92}" destId="{06D1F8EA-81B6-4A87-BC99-5A039B86602C}" srcOrd="0" destOrd="0" presId="urn:microsoft.com/office/officeart/2005/8/layout/process1"/>
    <dgm:cxn modelId="{E881865A-BF82-4397-95C4-C8ABE5571682}" type="presOf" srcId="{49AA2B19-448C-4A22-AF61-3CD4088B9118}" destId="{23FDC059-838D-4604-8F7F-2293D159CCE3}" srcOrd="1" destOrd="0" presId="urn:microsoft.com/office/officeart/2005/8/layout/process1"/>
    <dgm:cxn modelId="{B0513B7F-6DCB-4701-9D2C-CDB026C37E99}" type="presOf" srcId="{C76DDBA7-2166-4ECA-964F-D8D24A9264D1}" destId="{E1D31BA8-BB9B-4E7C-A7FC-CF9231B60192}" srcOrd="0" destOrd="0" presId="urn:microsoft.com/office/officeart/2005/8/layout/process1"/>
    <dgm:cxn modelId="{C7F000AC-16D6-40E9-B4B5-F870184554A8}" srcId="{C76DDBA7-2166-4ECA-964F-D8D24A9264D1}" destId="{CE5597F0-B0E7-4556-8CE2-F063A386A183}" srcOrd="2" destOrd="0" parTransId="{A403D132-813B-488E-AAEF-B5F540498CD4}" sibTransId="{8912ED3F-70E3-48AF-AA4E-169DC23CBC92}"/>
    <dgm:cxn modelId="{37809AAD-B45A-4142-8D89-7A804820ABDC}" type="presOf" srcId="{4551F53A-D5FE-4839-9F12-CDDD429E16D4}" destId="{940A76DE-5C3E-4407-BAB4-DECFB33C8A2E}" srcOrd="0" destOrd="0" presId="urn:microsoft.com/office/officeart/2005/8/layout/process1"/>
    <dgm:cxn modelId="{246B90B1-2E4F-48B4-B1B9-17D20F177E3D}" type="presOf" srcId="{4551F53A-D5FE-4839-9F12-CDDD429E16D4}" destId="{D06429B0-B853-4013-A0A8-8AC64CB0894B}" srcOrd="1" destOrd="0" presId="urn:microsoft.com/office/officeart/2005/8/layout/process1"/>
    <dgm:cxn modelId="{5F1984B5-AF2E-46D6-A0F0-F976B2D46E9D}" srcId="{C76DDBA7-2166-4ECA-964F-D8D24A9264D1}" destId="{957EA7E1-72CD-4B92-BF19-48C2E1B005C1}" srcOrd="0" destOrd="0" parTransId="{300DFBAC-5C9E-4477-8757-4498C8262680}" sibTransId="{4551F53A-D5FE-4839-9F12-CDDD429E16D4}"/>
    <dgm:cxn modelId="{E1BDC8BE-E809-4C53-ADF2-F19959D01D11}" type="presOf" srcId="{CE5597F0-B0E7-4556-8CE2-F063A386A183}" destId="{D6AB302C-AA22-4BE8-A360-BCD86D8C2E4E}" srcOrd="0" destOrd="0" presId="urn:microsoft.com/office/officeart/2005/8/layout/process1"/>
    <dgm:cxn modelId="{17ADDECE-A1B5-41C4-BF7B-9F908B5DFB83}" type="presOf" srcId="{10F866B9-D31B-4BAF-BDCD-EDA6958C26EB}" destId="{28509551-CF0C-45FD-962E-8C050D4A9F35}" srcOrd="0" destOrd="0" presId="urn:microsoft.com/office/officeart/2005/8/layout/process1"/>
    <dgm:cxn modelId="{16D2F8DC-C27D-49FD-A7D6-1586F4E35A9B}" srcId="{C76DDBA7-2166-4ECA-964F-D8D24A9264D1}" destId="{71D4AD3D-62AD-4059-832D-9760C765D86C}" srcOrd="3" destOrd="0" parTransId="{AECF17F0-B2E3-427B-B8C4-AC2863D65973}" sibTransId="{5B9F8CCB-912B-47AF-AD74-01888CC445AD}"/>
    <dgm:cxn modelId="{F12A4FAE-0D59-41A3-9AA2-D3B74F76153B}" type="presParOf" srcId="{E1D31BA8-BB9B-4E7C-A7FC-CF9231B60192}" destId="{336C00E0-728B-4AB7-BF50-12C38FD9A998}" srcOrd="0" destOrd="0" presId="urn:microsoft.com/office/officeart/2005/8/layout/process1"/>
    <dgm:cxn modelId="{4B3A7130-0344-4719-B277-F7498DEED93C}" type="presParOf" srcId="{E1D31BA8-BB9B-4E7C-A7FC-CF9231B60192}" destId="{940A76DE-5C3E-4407-BAB4-DECFB33C8A2E}" srcOrd="1" destOrd="0" presId="urn:microsoft.com/office/officeart/2005/8/layout/process1"/>
    <dgm:cxn modelId="{754C84B1-1D8A-4C4E-B248-24090AF7C78B}" type="presParOf" srcId="{940A76DE-5C3E-4407-BAB4-DECFB33C8A2E}" destId="{D06429B0-B853-4013-A0A8-8AC64CB0894B}" srcOrd="0" destOrd="0" presId="urn:microsoft.com/office/officeart/2005/8/layout/process1"/>
    <dgm:cxn modelId="{62990FC0-9A4C-4379-AD0D-D899F62A60C0}" type="presParOf" srcId="{E1D31BA8-BB9B-4E7C-A7FC-CF9231B60192}" destId="{28509551-CF0C-45FD-962E-8C050D4A9F35}" srcOrd="2" destOrd="0" presId="urn:microsoft.com/office/officeart/2005/8/layout/process1"/>
    <dgm:cxn modelId="{E265E9D5-F42F-4703-8D95-8F4109A04B7B}" type="presParOf" srcId="{E1D31BA8-BB9B-4E7C-A7FC-CF9231B60192}" destId="{15C28B1E-8D75-4A98-833B-8DC7D2C35092}" srcOrd="3" destOrd="0" presId="urn:microsoft.com/office/officeart/2005/8/layout/process1"/>
    <dgm:cxn modelId="{D49009A3-075F-4F96-AE29-FE1C8F101F38}" type="presParOf" srcId="{15C28B1E-8D75-4A98-833B-8DC7D2C35092}" destId="{23FDC059-838D-4604-8F7F-2293D159CCE3}" srcOrd="0" destOrd="0" presId="urn:microsoft.com/office/officeart/2005/8/layout/process1"/>
    <dgm:cxn modelId="{92B95399-1C06-4065-8971-D1D887944ED0}" type="presParOf" srcId="{E1D31BA8-BB9B-4E7C-A7FC-CF9231B60192}" destId="{D6AB302C-AA22-4BE8-A360-BCD86D8C2E4E}" srcOrd="4" destOrd="0" presId="urn:microsoft.com/office/officeart/2005/8/layout/process1"/>
    <dgm:cxn modelId="{FE61152D-5F25-4E10-81EE-780A7573D7D5}" type="presParOf" srcId="{E1D31BA8-BB9B-4E7C-A7FC-CF9231B60192}" destId="{06D1F8EA-81B6-4A87-BC99-5A039B86602C}" srcOrd="5" destOrd="0" presId="urn:microsoft.com/office/officeart/2005/8/layout/process1"/>
    <dgm:cxn modelId="{DCBE07A8-1274-4068-95B1-A910FD56E38D}" type="presParOf" srcId="{06D1F8EA-81B6-4A87-BC99-5A039B86602C}" destId="{B9BA82A0-F2E6-4C3F-8A0D-89A495748721}" srcOrd="0" destOrd="0" presId="urn:microsoft.com/office/officeart/2005/8/layout/process1"/>
    <dgm:cxn modelId="{0BAD967F-2465-40AE-9F75-3D69C3D5E90D}" type="presParOf" srcId="{E1D31BA8-BB9B-4E7C-A7FC-CF9231B60192}" destId="{8D2A3D4F-3F07-411C-B19D-6AED54DFB876}"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09B718-F2AF-441A-B6C8-5359242C55A9}"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6E034B3C-678E-449E-A460-7BB682B892D5}">
      <dgm:prSet/>
      <dgm:spPr/>
      <dgm:t>
        <a:bodyPr/>
        <a:lstStyle/>
        <a:p>
          <a:r>
            <a:rPr lang="en-US"/>
            <a:t>Prior to Assignment and Travel</a:t>
          </a:r>
        </a:p>
      </dgm:t>
    </dgm:pt>
    <dgm:pt modelId="{D1C17C20-32F4-4C64-B47C-DBCAD29FB2CF}" type="parTrans" cxnId="{7A7BFDB0-C21E-422B-AED4-B3D7AF034164}">
      <dgm:prSet/>
      <dgm:spPr/>
      <dgm:t>
        <a:bodyPr/>
        <a:lstStyle/>
        <a:p>
          <a:endParaRPr lang="en-US"/>
        </a:p>
      </dgm:t>
    </dgm:pt>
    <dgm:pt modelId="{50F0A70D-B99C-47C0-B6B0-7160E4ABC7A1}" type="sibTrans" cxnId="{7A7BFDB0-C21E-422B-AED4-B3D7AF034164}">
      <dgm:prSet/>
      <dgm:spPr/>
      <dgm:t>
        <a:bodyPr/>
        <a:lstStyle/>
        <a:p>
          <a:endParaRPr lang="en-US"/>
        </a:p>
      </dgm:t>
    </dgm:pt>
    <dgm:pt modelId="{3D79BA29-6FB0-4257-BD0E-BEC64587489E}">
      <dgm:prSet/>
      <dgm:spPr/>
      <dgm:t>
        <a:bodyPr/>
        <a:lstStyle/>
        <a:p>
          <a:r>
            <a:rPr lang="en-US"/>
            <a:t>While Employed and/or On Assignment </a:t>
          </a:r>
        </a:p>
      </dgm:t>
    </dgm:pt>
    <dgm:pt modelId="{616293AE-E0D2-4FF4-B3AF-BE7E569BDEF1}" type="parTrans" cxnId="{39A3F744-4251-4713-B5F1-0E59E3293BBC}">
      <dgm:prSet/>
      <dgm:spPr/>
      <dgm:t>
        <a:bodyPr/>
        <a:lstStyle/>
        <a:p>
          <a:endParaRPr lang="en-US"/>
        </a:p>
      </dgm:t>
    </dgm:pt>
    <dgm:pt modelId="{B4424E63-B1B0-4404-BBCE-9AF4E1CB96A3}" type="sibTrans" cxnId="{39A3F744-4251-4713-B5F1-0E59E3293BBC}">
      <dgm:prSet/>
      <dgm:spPr/>
      <dgm:t>
        <a:bodyPr/>
        <a:lstStyle/>
        <a:p>
          <a:endParaRPr lang="en-US"/>
        </a:p>
      </dgm:t>
    </dgm:pt>
    <dgm:pt modelId="{E2B64309-60C2-4A62-A72C-C21F75FD75B7}">
      <dgm:prSet/>
      <dgm:spPr/>
      <dgm:t>
        <a:bodyPr/>
        <a:lstStyle/>
        <a:p>
          <a:r>
            <a:rPr lang="en-US"/>
            <a:t>Work from Home</a:t>
          </a:r>
        </a:p>
      </dgm:t>
    </dgm:pt>
    <dgm:pt modelId="{6254C020-076F-4B75-9441-9C068F1EE469}" type="parTrans" cxnId="{DF7BB6FE-77FB-40D6-AF3C-1BC2C475551D}">
      <dgm:prSet/>
      <dgm:spPr/>
      <dgm:t>
        <a:bodyPr/>
        <a:lstStyle/>
        <a:p>
          <a:endParaRPr lang="en-US"/>
        </a:p>
      </dgm:t>
    </dgm:pt>
    <dgm:pt modelId="{F8C4F677-442A-40E8-8E24-9389295FDE71}" type="sibTrans" cxnId="{DF7BB6FE-77FB-40D6-AF3C-1BC2C475551D}">
      <dgm:prSet/>
      <dgm:spPr/>
      <dgm:t>
        <a:bodyPr/>
        <a:lstStyle/>
        <a:p>
          <a:endParaRPr lang="en-US"/>
        </a:p>
      </dgm:t>
    </dgm:pt>
    <dgm:pt modelId="{C73BE3F3-F5F4-4F4B-B780-43CF438CBB89}">
      <dgm:prSet/>
      <dgm:spPr>
        <a:solidFill>
          <a:schemeClr val="accent5">
            <a:lumMod val="90000"/>
          </a:schemeClr>
        </a:solidFill>
      </dgm:spPr>
      <dgm:t>
        <a:bodyPr/>
        <a:lstStyle/>
        <a:p>
          <a:r>
            <a:rPr lang="en-US"/>
            <a:t>Support to Managers</a:t>
          </a:r>
        </a:p>
      </dgm:t>
    </dgm:pt>
    <dgm:pt modelId="{4A849E4B-89CD-46A1-8EBA-25DDCA54CBBA}" type="parTrans" cxnId="{F4470C39-E404-4654-B320-BB2F6F60CC67}">
      <dgm:prSet/>
      <dgm:spPr/>
      <dgm:t>
        <a:bodyPr/>
        <a:lstStyle/>
        <a:p>
          <a:endParaRPr lang="en-US"/>
        </a:p>
      </dgm:t>
    </dgm:pt>
    <dgm:pt modelId="{B9A4117A-36E8-4834-A038-407364D1B256}" type="sibTrans" cxnId="{F4470C39-E404-4654-B320-BB2F6F60CC67}">
      <dgm:prSet/>
      <dgm:spPr/>
      <dgm:t>
        <a:bodyPr/>
        <a:lstStyle/>
        <a:p>
          <a:endParaRPr lang="en-US"/>
        </a:p>
      </dgm:t>
    </dgm:pt>
    <dgm:pt modelId="{F9A9D898-A69F-431A-9049-60D0AFD6B5D4}">
      <dgm:prSet/>
      <dgm:spPr/>
      <dgm:t>
        <a:bodyPr/>
        <a:lstStyle/>
        <a:p>
          <a:r>
            <a:rPr lang="en-US" dirty="0"/>
            <a:t>Support to Frontline Personnel</a:t>
          </a:r>
        </a:p>
      </dgm:t>
    </dgm:pt>
    <dgm:pt modelId="{387AD91D-7C31-47C9-A28D-E8DEBB84BA1A}" type="parTrans" cxnId="{2CBC2E30-D915-47C1-9983-95449B8DA246}">
      <dgm:prSet/>
      <dgm:spPr/>
      <dgm:t>
        <a:bodyPr/>
        <a:lstStyle/>
        <a:p>
          <a:endParaRPr lang="en-US"/>
        </a:p>
      </dgm:t>
    </dgm:pt>
    <dgm:pt modelId="{C66F9439-B3E3-481A-924F-0D9B6DD6BCA1}" type="sibTrans" cxnId="{2CBC2E30-D915-47C1-9983-95449B8DA246}">
      <dgm:prSet/>
      <dgm:spPr/>
      <dgm:t>
        <a:bodyPr/>
        <a:lstStyle/>
        <a:p>
          <a:endParaRPr lang="en-US"/>
        </a:p>
      </dgm:t>
    </dgm:pt>
    <dgm:pt modelId="{A760155F-4BF5-4019-B080-62BDB874B226}" type="pres">
      <dgm:prSet presAssocID="{4009B718-F2AF-441A-B6C8-5359242C55A9}" presName="compositeShape" presStyleCnt="0">
        <dgm:presLayoutVars>
          <dgm:chMax val="7"/>
          <dgm:dir/>
          <dgm:resizeHandles val="exact"/>
        </dgm:presLayoutVars>
      </dgm:prSet>
      <dgm:spPr/>
    </dgm:pt>
    <dgm:pt modelId="{2355A6FF-6DF7-447A-9D83-607B71743A0A}" type="pres">
      <dgm:prSet presAssocID="{4009B718-F2AF-441A-B6C8-5359242C55A9}" presName="wedge1" presStyleLbl="node1" presStyleIdx="0" presStyleCnt="5"/>
      <dgm:spPr/>
    </dgm:pt>
    <dgm:pt modelId="{32EE7254-7585-4222-BF4C-469AD3E7C409}" type="pres">
      <dgm:prSet presAssocID="{4009B718-F2AF-441A-B6C8-5359242C55A9}" presName="dummy1a" presStyleCnt="0"/>
      <dgm:spPr/>
    </dgm:pt>
    <dgm:pt modelId="{3F170A59-E589-4356-9B7F-1E8EDAA4DE0B}" type="pres">
      <dgm:prSet presAssocID="{4009B718-F2AF-441A-B6C8-5359242C55A9}" presName="dummy1b" presStyleCnt="0"/>
      <dgm:spPr/>
    </dgm:pt>
    <dgm:pt modelId="{ECF9FC77-A100-4627-816F-063714373525}" type="pres">
      <dgm:prSet presAssocID="{4009B718-F2AF-441A-B6C8-5359242C55A9}" presName="wedge1Tx" presStyleLbl="node1" presStyleIdx="0" presStyleCnt="5">
        <dgm:presLayoutVars>
          <dgm:chMax val="0"/>
          <dgm:chPref val="0"/>
          <dgm:bulletEnabled val="1"/>
        </dgm:presLayoutVars>
      </dgm:prSet>
      <dgm:spPr/>
    </dgm:pt>
    <dgm:pt modelId="{BD3C8763-E9BF-48C6-92DF-CCC47F3489F1}" type="pres">
      <dgm:prSet presAssocID="{4009B718-F2AF-441A-B6C8-5359242C55A9}" presName="wedge2" presStyleLbl="node1" presStyleIdx="1" presStyleCnt="5"/>
      <dgm:spPr/>
    </dgm:pt>
    <dgm:pt modelId="{E4C16B22-94D7-4E9C-B7B0-4C104288009A}" type="pres">
      <dgm:prSet presAssocID="{4009B718-F2AF-441A-B6C8-5359242C55A9}" presName="dummy2a" presStyleCnt="0"/>
      <dgm:spPr/>
    </dgm:pt>
    <dgm:pt modelId="{C5106CF5-36B6-476F-A255-AC30FA485954}" type="pres">
      <dgm:prSet presAssocID="{4009B718-F2AF-441A-B6C8-5359242C55A9}" presName="dummy2b" presStyleCnt="0"/>
      <dgm:spPr/>
    </dgm:pt>
    <dgm:pt modelId="{4AFF2B25-F8D1-467E-9388-03011A1679D5}" type="pres">
      <dgm:prSet presAssocID="{4009B718-F2AF-441A-B6C8-5359242C55A9}" presName="wedge2Tx" presStyleLbl="node1" presStyleIdx="1" presStyleCnt="5">
        <dgm:presLayoutVars>
          <dgm:chMax val="0"/>
          <dgm:chPref val="0"/>
          <dgm:bulletEnabled val="1"/>
        </dgm:presLayoutVars>
      </dgm:prSet>
      <dgm:spPr/>
    </dgm:pt>
    <dgm:pt modelId="{DEFE1AF1-0C18-4C9C-8A6E-734B38C4AE56}" type="pres">
      <dgm:prSet presAssocID="{4009B718-F2AF-441A-B6C8-5359242C55A9}" presName="wedge3" presStyleLbl="node1" presStyleIdx="2" presStyleCnt="5"/>
      <dgm:spPr/>
    </dgm:pt>
    <dgm:pt modelId="{2637BBC2-1E58-42C1-A348-04FC27D8E796}" type="pres">
      <dgm:prSet presAssocID="{4009B718-F2AF-441A-B6C8-5359242C55A9}" presName="dummy3a" presStyleCnt="0"/>
      <dgm:spPr/>
    </dgm:pt>
    <dgm:pt modelId="{84E8A730-8392-4507-9B08-D4FFF200ADA3}" type="pres">
      <dgm:prSet presAssocID="{4009B718-F2AF-441A-B6C8-5359242C55A9}" presName="dummy3b" presStyleCnt="0"/>
      <dgm:spPr/>
    </dgm:pt>
    <dgm:pt modelId="{9EF17147-9A73-4D72-B7AB-405EC6CECCE7}" type="pres">
      <dgm:prSet presAssocID="{4009B718-F2AF-441A-B6C8-5359242C55A9}" presName="wedge3Tx" presStyleLbl="node1" presStyleIdx="2" presStyleCnt="5">
        <dgm:presLayoutVars>
          <dgm:chMax val="0"/>
          <dgm:chPref val="0"/>
          <dgm:bulletEnabled val="1"/>
        </dgm:presLayoutVars>
      </dgm:prSet>
      <dgm:spPr/>
    </dgm:pt>
    <dgm:pt modelId="{295CD02B-EE31-49E0-82B4-1E4F064814EF}" type="pres">
      <dgm:prSet presAssocID="{4009B718-F2AF-441A-B6C8-5359242C55A9}" presName="wedge4" presStyleLbl="node1" presStyleIdx="3" presStyleCnt="5"/>
      <dgm:spPr/>
    </dgm:pt>
    <dgm:pt modelId="{2DAB37A6-D329-4576-BCDD-394023EB8FD8}" type="pres">
      <dgm:prSet presAssocID="{4009B718-F2AF-441A-B6C8-5359242C55A9}" presName="dummy4a" presStyleCnt="0"/>
      <dgm:spPr/>
    </dgm:pt>
    <dgm:pt modelId="{92A45CA4-8A4C-47C2-9431-A5D37CD45DA3}" type="pres">
      <dgm:prSet presAssocID="{4009B718-F2AF-441A-B6C8-5359242C55A9}" presName="dummy4b" presStyleCnt="0"/>
      <dgm:spPr/>
    </dgm:pt>
    <dgm:pt modelId="{8DC311F9-851C-43A0-AA00-D8AB4EA7C474}" type="pres">
      <dgm:prSet presAssocID="{4009B718-F2AF-441A-B6C8-5359242C55A9}" presName="wedge4Tx" presStyleLbl="node1" presStyleIdx="3" presStyleCnt="5">
        <dgm:presLayoutVars>
          <dgm:chMax val="0"/>
          <dgm:chPref val="0"/>
          <dgm:bulletEnabled val="1"/>
        </dgm:presLayoutVars>
      </dgm:prSet>
      <dgm:spPr/>
    </dgm:pt>
    <dgm:pt modelId="{FAE0020E-60AD-4D69-9B71-34113F9A00BE}" type="pres">
      <dgm:prSet presAssocID="{4009B718-F2AF-441A-B6C8-5359242C55A9}" presName="wedge5" presStyleLbl="node1" presStyleIdx="4" presStyleCnt="5"/>
      <dgm:spPr/>
    </dgm:pt>
    <dgm:pt modelId="{AF40DDB0-7A63-4A97-89DD-5822FA715A3E}" type="pres">
      <dgm:prSet presAssocID="{4009B718-F2AF-441A-B6C8-5359242C55A9}" presName="dummy5a" presStyleCnt="0"/>
      <dgm:spPr/>
    </dgm:pt>
    <dgm:pt modelId="{4ADE7648-5FD6-4C03-948E-2BFC97AA9509}" type="pres">
      <dgm:prSet presAssocID="{4009B718-F2AF-441A-B6C8-5359242C55A9}" presName="dummy5b" presStyleCnt="0"/>
      <dgm:spPr/>
    </dgm:pt>
    <dgm:pt modelId="{C93BD9E9-E8D1-4CEB-9A13-784B63649B3C}" type="pres">
      <dgm:prSet presAssocID="{4009B718-F2AF-441A-B6C8-5359242C55A9}" presName="wedge5Tx" presStyleLbl="node1" presStyleIdx="4" presStyleCnt="5">
        <dgm:presLayoutVars>
          <dgm:chMax val="0"/>
          <dgm:chPref val="0"/>
          <dgm:bulletEnabled val="1"/>
        </dgm:presLayoutVars>
      </dgm:prSet>
      <dgm:spPr/>
    </dgm:pt>
    <dgm:pt modelId="{E9BFD036-C9D8-4992-9712-6E63DFF707BE}" type="pres">
      <dgm:prSet presAssocID="{50F0A70D-B99C-47C0-B6B0-7160E4ABC7A1}" presName="arrowWedge1" presStyleLbl="fgSibTrans2D1" presStyleIdx="0" presStyleCnt="5" custLinFactNeighborX="227" custLinFactNeighborY="911"/>
      <dgm:spPr/>
    </dgm:pt>
    <dgm:pt modelId="{96B4D730-854F-4E9B-B6CD-0B964C85388F}" type="pres">
      <dgm:prSet presAssocID="{B4424E63-B1B0-4404-BBCE-9AF4E1CB96A3}" presName="arrowWedge2" presStyleLbl="fgSibTrans2D1" presStyleIdx="1" presStyleCnt="5" custLinFactNeighborX="-455" custLinFactNeighborY="405"/>
      <dgm:spPr/>
    </dgm:pt>
    <dgm:pt modelId="{F4A49830-67DC-4AA7-B13C-A21A9EDDA885}" type="pres">
      <dgm:prSet presAssocID="{F8C4F677-442A-40E8-8E24-9389295FDE71}" presName="arrowWedge3" presStyleLbl="fgSibTrans2D1" presStyleIdx="2" presStyleCnt="5"/>
      <dgm:spPr/>
    </dgm:pt>
    <dgm:pt modelId="{1794E66C-6826-439C-B28C-E585104B1214}" type="pres">
      <dgm:prSet presAssocID="{B9A4117A-36E8-4834-A038-407364D1B256}" presName="arrowWedge4" presStyleLbl="fgSibTrans2D1" presStyleIdx="3" presStyleCnt="5"/>
      <dgm:spPr>
        <a:solidFill>
          <a:schemeClr val="accent5">
            <a:lumMod val="90000"/>
          </a:schemeClr>
        </a:solidFill>
      </dgm:spPr>
    </dgm:pt>
    <dgm:pt modelId="{A41CCD28-92CC-4578-8502-FF40E92F5DF0}" type="pres">
      <dgm:prSet presAssocID="{C66F9439-B3E3-481A-924F-0D9B6DD6BCA1}" presName="arrowWedge5" presStyleLbl="fgSibTrans2D1" presStyleIdx="4" presStyleCnt="5"/>
      <dgm:spPr/>
    </dgm:pt>
  </dgm:ptLst>
  <dgm:cxnLst>
    <dgm:cxn modelId="{0A6E1708-7793-4AC0-806F-96EDD4916782}" type="presOf" srcId="{4009B718-F2AF-441A-B6C8-5359242C55A9}" destId="{A760155F-4BF5-4019-B080-62BDB874B226}" srcOrd="0" destOrd="0" presId="urn:microsoft.com/office/officeart/2005/8/layout/cycle8"/>
    <dgm:cxn modelId="{7EAB3614-F1F9-4F1A-B7AD-45E6B917CF96}" type="presOf" srcId="{F9A9D898-A69F-431A-9049-60D0AFD6B5D4}" destId="{C93BD9E9-E8D1-4CEB-9A13-784B63649B3C}" srcOrd="1" destOrd="0" presId="urn:microsoft.com/office/officeart/2005/8/layout/cycle8"/>
    <dgm:cxn modelId="{91666822-FC5D-4A4F-9FE9-CE56FDB03C96}" type="presOf" srcId="{E2B64309-60C2-4A62-A72C-C21F75FD75B7}" destId="{DEFE1AF1-0C18-4C9C-8A6E-734B38C4AE56}" srcOrd="0" destOrd="0" presId="urn:microsoft.com/office/officeart/2005/8/layout/cycle8"/>
    <dgm:cxn modelId="{2CBC2E30-D915-47C1-9983-95449B8DA246}" srcId="{4009B718-F2AF-441A-B6C8-5359242C55A9}" destId="{F9A9D898-A69F-431A-9049-60D0AFD6B5D4}" srcOrd="4" destOrd="0" parTransId="{387AD91D-7C31-47C9-A28D-E8DEBB84BA1A}" sibTransId="{C66F9439-B3E3-481A-924F-0D9B6DD6BCA1}"/>
    <dgm:cxn modelId="{4EC41738-C853-4CFA-A6AD-E52A6EACB483}" type="presOf" srcId="{6E034B3C-678E-449E-A460-7BB682B892D5}" destId="{2355A6FF-6DF7-447A-9D83-607B71743A0A}" srcOrd="0" destOrd="0" presId="urn:microsoft.com/office/officeart/2005/8/layout/cycle8"/>
    <dgm:cxn modelId="{F4470C39-E404-4654-B320-BB2F6F60CC67}" srcId="{4009B718-F2AF-441A-B6C8-5359242C55A9}" destId="{C73BE3F3-F5F4-4F4B-B780-43CF438CBB89}" srcOrd="3" destOrd="0" parTransId="{4A849E4B-89CD-46A1-8EBA-25DDCA54CBBA}" sibTransId="{B9A4117A-36E8-4834-A038-407364D1B256}"/>
    <dgm:cxn modelId="{39A3F744-4251-4713-B5F1-0E59E3293BBC}" srcId="{4009B718-F2AF-441A-B6C8-5359242C55A9}" destId="{3D79BA29-6FB0-4257-BD0E-BEC64587489E}" srcOrd="1" destOrd="0" parTransId="{616293AE-E0D2-4FF4-B3AF-BE7E569BDEF1}" sibTransId="{B4424E63-B1B0-4404-BBCE-9AF4E1CB96A3}"/>
    <dgm:cxn modelId="{49A2CA74-D153-4534-8FC2-42DA5245F653}" type="presOf" srcId="{E2B64309-60C2-4A62-A72C-C21F75FD75B7}" destId="{9EF17147-9A73-4D72-B7AB-405EC6CECCE7}" srcOrd="1" destOrd="0" presId="urn:microsoft.com/office/officeart/2005/8/layout/cycle8"/>
    <dgm:cxn modelId="{FF63D47A-337C-41FB-9AB1-3954EACD4BCB}" type="presOf" srcId="{F9A9D898-A69F-431A-9049-60D0AFD6B5D4}" destId="{FAE0020E-60AD-4D69-9B71-34113F9A00BE}" srcOrd="0" destOrd="0" presId="urn:microsoft.com/office/officeart/2005/8/layout/cycle8"/>
    <dgm:cxn modelId="{73C2E093-6C04-4258-BB91-FA1D55F21FA4}" type="presOf" srcId="{C73BE3F3-F5F4-4F4B-B780-43CF438CBB89}" destId="{8DC311F9-851C-43A0-AA00-D8AB4EA7C474}" srcOrd="1" destOrd="0" presId="urn:microsoft.com/office/officeart/2005/8/layout/cycle8"/>
    <dgm:cxn modelId="{35D6AF9D-2C98-48AE-8859-5B75AC0CFF60}" type="presOf" srcId="{6E034B3C-678E-449E-A460-7BB682B892D5}" destId="{ECF9FC77-A100-4627-816F-063714373525}" srcOrd="1" destOrd="0" presId="urn:microsoft.com/office/officeart/2005/8/layout/cycle8"/>
    <dgm:cxn modelId="{104B49AD-B8C8-483A-ABB6-D9D025FFFA0D}" type="presOf" srcId="{C73BE3F3-F5F4-4F4B-B780-43CF438CBB89}" destId="{295CD02B-EE31-49E0-82B4-1E4F064814EF}" srcOrd="0" destOrd="0" presId="urn:microsoft.com/office/officeart/2005/8/layout/cycle8"/>
    <dgm:cxn modelId="{A5FC2EB0-0900-447D-B68B-17CDE412B953}" type="presOf" srcId="{3D79BA29-6FB0-4257-BD0E-BEC64587489E}" destId="{4AFF2B25-F8D1-467E-9388-03011A1679D5}" srcOrd="1" destOrd="0" presId="urn:microsoft.com/office/officeart/2005/8/layout/cycle8"/>
    <dgm:cxn modelId="{7A7BFDB0-C21E-422B-AED4-B3D7AF034164}" srcId="{4009B718-F2AF-441A-B6C8-5359242C55A9}" destId="{6E034B3C-678E-449E-A460-7BB682B892D5}" srcOrd="0" destOrd="0" parTransId="{D1C17C20-32F4-4C64-B47C-DBCAD29FB2CF}" sibTransId="{50F0A70D-B99C-47C0-B6B0-7160E4ABC7A1}"/>
    <dgm:cxn modelId="{DB8FBFE8-F6BC-44E9-B543-826B86C1BB38}" type="presOf" srcId="{3D79BA29-6FB0-4257-BD0E-BEC64587489E}" destId="{BD3C8763-E9BF-48C6-92DF-CCC47F3489F1}" srcOrd="0" destOrd="0" presId="urn:microsoft.com/office/officeart/2005/8/layout/cycle8"/>
    <dgm:cxn modelId="{DF7BB6FE-77FB-40D6-AF3C-1BC2C475551D}" srcId="{4009B718-F2AF-441A-B6C8-5359242C55A9}" destId="{E2B64309-60C2-4A62-A72C-C21F75FD75B7}" srcOrd="2" destOrd="0" parTransId="{6254C020-076F-4B75-9441-9C068F1EE469}" sibTransId="{F8C4F677-442A-40E8-8E24-9389295FDE71}"/>
    <dgm:cxn modelId="{FB60639D-E964-459B-AAD2-1C8378276706}" type="presParOf" srcId="{A760155F-4BF5-4019-B080-62BDB874B226}" destId="{2355A6FF-6DF7-447A-9D83-607B71743A0A}" srcOrd="0" destOrd="0" presId="urn:microsoft.com/office/officeart/2005/8/layout/cycle8"/>
    <dgm:cxn modelId="{9C47A153-41CB-4C92-BE7E-FED0EAEB3485}" type="presParOf" srcId="{A760155F-4BF5-4019-B080-62BDB874B226}" destId="{32EE7254-7585-4222-BF4C-469AD3E7C409}" srcOrd="1" destOrd="0" presId="urn:microsoft.com/office/officeart/2005/8/layout/cycle8"/>
    <dgm:cxn modelId="{4A8CEECE-48E2-492E-B9F7-2F091C74212F}" type="presParOf" srcId="{A760155F-4BF5-4019-B080-62BDB874B226}" destId="{3F170A59-E589-4356-9B7F-1E8EDAA4DE0B}" srcOrd="2" destOrd="0" presId="urn:microsoft.com/office/officeart/2005/8/layout/cycle8"/>
    <dgm:cxn modelId="{DEFD73D5-5DE3-4725-A137-CB5595A281B3}" type="presParOf" srcId="{A760155F-4BF5-4019-B080-62BDB874B226}" destId="{ECF9FC77-A100-4627-816F-063714373525}" srcOrd="3" destOrd="0" presId="urn:microsoft.com/office/officeart/2005/8/layout/cycle8"/>
    <dgm:cxn modelId="{E4E48BE6-47F0-4815-AD70-5F262EA6060F}" type="presParOf" srcId="{A760155F-4BF5-4019-B080-62BDB874B226}" destId="{BD3C8763-E9BF-48C6-92DF-CCC47F3489F1}" srcOrd="4" destOrd="0" presId="urn:microsoft.com/office/officeart/2005/8/layout/cycle8"/>
    <dgm:cxn modelId="{790775DD-6688-4EF5-A873-8B4CAE8D5F54}" type="presParOf" srcId="{A760155F-4BF5-4019-B080-62BDB874B226}" destId="{E4C16B22-94D7-4E9C-B7B0-4C104288009A}" srcOrd="5" destOrd="0" presId="urn:microsoft.com/office/officeart/2005/8/layout/cycle8"/>
    <dgm:cxn modelId="{28EB6195-AE64-4A24-8D48-24B633B4C171}" type="presParOf" srcId="{A760155F-4BF5-4019-B080-62BDB874B226}" destId="{C5106CF5-36B6-476F-A255-AC30FA485954}" srcOrd="6" destOrd="0" presId="urn:microsoft.com/office/officeart/2005/8/layout/cycle8"/>
    <dgm:cxn modelId="{20C91E5E-B12B-4C1F-88E6-7E3952843CE5}" type="presParOf" srcId="{A760155F-4BF5-4019-B080-62BDB874B226}" destId="{4AFF2B25-F8D1-467E-9388-03011A1679D5}" srcOrd="7" destOrd="0" presId="urn:microsoft.com/office/officeart/2005/8/layout/cycle8"/>
    <dgm:cxn modelId="{702D9069-F864-4165-8AEC-A471CD913FE8}" type="presParOf" srcId="{A760155F-4BF5-4019-B080-62BDB874B226}" destId="{DEFE1AF1-0C18-4C9C-8A6E-734B38C4AE56}" srcOrd="8" destOrd="0" presId="urn:microsoft.com/office/officeart/2005/8/layout/cycle8"/>
    <dgm:cxn modelId="{9B665663-3698-4B17-8661-A66A1F38B666}" type="presParOf" srcId="{A760155F-4BF5-4019-B080-62BDB874B226}" destId="{2637BBC2-1E58-42C1-A348-04FC27D8E796}" srcOrd="9" destOrd="0" presId="urn:microsoft.com/office/officeart/2005/8/layout/cycle8"/>
    <dgm:cxn modelId="{46AF1A59-8144-4AFC-BF52-6BADA5B38038}" type="presParOf" srcId="{A760155F-4BF5-4019-B080-62BDB874B226}" destId="{84E8A730-8392-4507-9B08-D4FFF200ADA3}" srcOrd="10" destOrd="0" presId="urn:microsoft.com/office/officeart/2005/8/layout/cycle8"/>
    <dgm:cxn modelId="{A3F62556-3ABB-459F-AF3B-2A0F6E955739}" type="presParOf" srcId="{A760155F-4BF5-4019-B080-62BDB874B226}" destId="{9EF17147-9A73-4D72-B7AB-405EC6CECCE7}" srcOrd="11" destOrd="0" presId="urn:microsoft.com/office/officeart/2005/8/layout/cycle8"/>
    <dgm:cxn modelId="{4C32A725-6EF4-4451-B050-9A1BA63520ED}" type="presParOf" srcId="{A760155F-4BF5-4019-B080-62BDB874B226}" destId="{295CD02B-EE31-49E0-82B4-1E4F064814EF}" srcOrd="12" destOrd="0" presId="urn:microsoft.com/office/officeart/2005/8/layout/cycle8"/>
    <dgm:cxn modelId="{C912612E-524E-4773-AD0D-41EE3749DCEF}" type="presParOf" srcId="{A760155F-4BF5-4019-B080-62BDB874B226}" destId="{2DAB37A6-D329-4576-BCDD-394023EB8FD8}" srcOrd="13" destOrd="0" presId="urn:microsoft.com/office/officeart/2005/8/layout/cycle8"/>
    <dgm:cxn modelId="{3A7A977A-43F8-437B-9852-1C7AF3A23B6E}" type="presParOf" srcId="{A760155F-4BF5-4019-B080-62BDB874B226}" destId="{92A45CA4-8A4C-47C2-9431-A5D37CD45DA3}" srcOrd="14" destOrd="0" presId="urn:microsoft.com/office/officeart/2005/8/layout/cycle8"/>
    <dgm:cxn modelId="{A983D5C3-670C-423F-A7C9-7EF8DE1A4D82}" type="presParOf" srcId="{A760155F-4BF5-4019-B080-62BDB874B226}" destId="{8DC311F9-851C-43A0-AA00-D8AB4EA7C474}" srcOrd="15" destOrd="0" presId="urn:microsoft.com/office/officeart/2005/8/layout/cycle8"/>
    <dgm:cxn modelId="{D4B834F9-5CA7-43CD-92CD-5A5C278581E5}" type="presParOf" srcId="{A760155F-4BF5-4019-B080-62BDB874B226}" destId="{FAE0020E-60AD-4D69-9B71-34113F9A00BE}" srcOrd="16" destOrd="0" presId="urn:microsoft.com/office/officeart/2005/8/layout/cycle8"/>
    <dgm:cxn modelId="{839DEE42-568F-4C9C-AC05-16CC5B2A5AAA}" type="presParOf" srcId="{A760155F-4BF5-4019-B080-62BDB874B226}" destId="{AF40DDB0-7A63-4A97-89DD-5822FA715A3E}" srcOrd="17" destOrd="0" presId="urn:microsoft.com/office/officeart/2005/8/layout/cycle8"/>
    <dgm:cxn modelId="{6DDA4A90-5820-456C-9830-766CCF8D96B8}" type="presParOf" srcId="{A760155F-4BF5-4019-B080-62BDB874B226}" destId="{4ADE7648-5FD6-4C03-948E-2BFC97AA9509}" srcOrd="18" destOrd="0" presId="urn:microsoft.com/office/officeart/2005/8/layout/cycle8"/>
    <dgm:cxn modelId="{798AE87B-8E4B-4B8D-8379-DA011EAB6E62}" type="presParOf" srcId="{A760155F-4BF5-4019-B080-62BDB874B226}" destId="{C93BD9E9-E8D1-4CEB-9A13-784B63649B3C}" srcOrd="19" destOrd="0" presId="urn:microsoft.com/office/officeart/2005/8/layout/cycle8"/>
    <dgm:cxn modelId="{64A9A63D-7C14-4939-9376-FC768B9745EA}" type="presParOf" srcId="{A760155F-4BF5-4019-B080-62BDB874B226}" destId="{E9BFD036-C9D8-4992-9712-6E63DFF707BE}" srcOrd="20" destOrd="0" presId="urn:microsoft.com/office/officeart/2005/8/layout/cycle8"/>
    <dgm:cxn modelId="{1DD7054A-9C99-42A3-8282-84F85564B11D}" type="presParOf" srcId="{A760155F-4BF5-4019-B080-62BDB874B226}" destId="{96B4D730-854F-4E9B-B6CD-0B964C85388F}" srcOrd="21" destOrd="0" presId="urn:microsoft.com/office/officeart/2005/8/layout/cycle8"/>
    <dgm:cxn modelId="{64383E84-9274-4299-A460-71982062749A}" type="presParOf" srcId="{A760155F-4BF5-4019-B080-62BDB874B226}" destId="{F4A49830-67DC-4AA7-B13C-A21A9EDDA885}" srcOrd="22" destOrd="0" presId="urn:microsoft.com/office/officeart/2005/8/layout/cycle8"/>
    <dgm:cxn modelId="{8E3B0B40-6736-4693-9D04-3D4F954A9264}" type="presParOf" srcId="{A760155F-4BF5-4019-B080-62BDB874B226}" destId="{1794E66C-6826-439C-B28C-E585104B1214}" srcOrd="23" destOrd="0" presId="urn:microsoft.com/office/officeart/2005/8/layout/cycle8"/>
    <dgm:cxn modelId="{0BFB5F5E-5549-4ADF-9D77-7B2DDDF251DD}" type="presParOf" srcId="{A760155F-4BF5-4019-B080-62BDB874B226}" destId="{A41CCD28-92CC-4578-8502-FF40E92F5DF0}"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BA6F67-A8A2-4D55-9748-505A372B821C}"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n-US"/>
        </a:p>
      </dgm:t>
    </dgm:pt>
    <dgm:pt modelId="{DF70F073-A720-45C8-9A23-E8DCCF337B2A}">
      <dgm:prSet phldrT="[Text]" custT="1"/>
      <dgm:spPr/>
      <dgm:t>
        <a:bodyPr/>
        <a:lstStyle/>
        <a:p>
          <a:r>
            <a:rPr lang="en-US" sz="1800" dirty="0"/>
            <a:t>Be cautious in authorizing travel and returning to work during the COVID-19 pandemic</a:t>
          </a:r>
        </a:p>
      </dgm:t>
    </dgm:pt>
    <dgm:pt modelId="{C106621F-57D0-4DEA-8E54-5394ADCB6E0D}" type="parTrans" cxnId="{9387DCDE-6028-4CF1-BBA3-6C4BB17C01AA}">
      <dgm:prSet/>
      <dgm:spPr/>
      <dgm:t>
        <a:bodyPr/>
        <a:lstStyle/>
        <a:p>
          <a:endParaRPr lang="en-US"/>
        </a:p>
      </dgm:t>
    </dgm:pt>
    <dgm:pt modelId="{625C1655-CE9F-410C-8BE1-55F9F10FB0E6}" type="sibTrans" cxnId="{9387DCDE-6028-4CF1-BBA3-6C4BB17C01AA}">
      <dgm:prSet/>
      <dgm:spPr/>
      <dgm:t>
        <a:bodyPr/>
        <a:lstStyle/>
        <a:p>
          <a:endParaRPr lang="en-US"/>
        </a:p>
      </dgm:t>
    </dgm:pt>
    <dgm:pt modelId="{BFC46596-3C5E-4C7C-B82E-AF6D80BF18F8}">
      <dgm:prSet custT="1"/>
      <dgm:spPr/>
      <dgm:t>
        <a:bodyPr/>
        <a:lstStyle/>
        <a:p>
          <a:r>
            <a:rPr lang="en-US" sz="1800" dirty="0"/>
            <a:t>Warn of relevant risks before travel</a:t>
          </a:r>
        </a:p>
      </dgm:t>
    </dgm:pt>
    <dgm:pt modelId="{46E41F61-13C8-4663-9E04-9BBEC2140EBE}" type="parTrans" cxnId="{FD5898DF-39CC-4592-AF3A-B0DB2344E57E}">
      <dgm:prSet/>
      <dgm:spPr/>
      <dgm:t>
        <a:bodyPr/>
        <a:lstStyle/>
        <a:p>
          <a:endParaRPr lang="en-US"/>
        </a:p>
      </dgm:t>
    </dgm:pt>
    <dgm:pt modelId="{2BE9CF68-7833-4B59-8DD9-4A6DA53B5B9D}" type="sibTrans" cxnId="{FD5898DF-39CC-4592-AF3A-B0DB2344E57E}">
      <dgm:prSet/>
      <dgm:spPr/>
      <dgm:t>
        <a:bodyPr/>
        <a:lstStyle/>
        <a:p>
          <a:endParaRPr lang="en-US"/>
        </a:p>
      </dgm:t>
    </dgm:pt>
    <dgm:pt modelId="{12C73D8B-ABA1-4A7A-A26D-562B2667D4B4}">
      <dgm:prSet custT="1"/>
      <dgm:spPr/>
      <dgm:t>
        <a:bodyPr/>
        <a:lstStyle/>
        <a:p>
          <a:r>
            <a:rPr lang="en-US" sz="1800" dirty="0"/>
            <a:t>Identifying a point person or team to remain informed about the new risks, recommendations over time will become considerably more challenging</a:t>
          </a:r>
        </a:p>
      </dgm:t>
    </dgm:pt>
    <dgm:pt modelId="{71BA393C-386B-494E-94E0-4643A2DDE966}" type="parTrans" cxnId="{0BC2378A-89CA-44C1-99FF-B7F87972C5A4}">
      <dgm:prSet/>
      <dgm:spPr/>
      <dgm:t>
        <a:bodyPr/>
        <a:lstStyle/>
        <a:p>
          <a:endParaRPr lang="en-US"/>
        </a:p>
      </dgm:t>
    </dgm:pt>
    <dgm:pt modelId="{29DA4EE4-6DF0-4151-B59E-A6EF048D32D6}" type="sibTrans" cxnId="{0BC2378A-89CA-44C1-99FF-B7F87972C5A4}">
      <dgm:prSet/>
      <dgm:spPr/>
      <dgm:t>
        <a:bodyPr/>
        <a:lstStyle/>
        <a:p>
          <a:endParaRPr lang="en-US"/>
        </a:p>
      </dgm:t>
    </dgm:pt>
    <dgm:pt modelId="{5A6EB11B-E5B7-4225-AA0F-4637A251BBFC}">
      <dgm:prSet custT="1"/>
      <dgm:spPr/>
      <dgm:t>
        <a:bodyPr/>
        <a:lstStyle/>
        <a:p>
          <a:pPr rtl="0"/>
          <a:r>
            <a:rPr lang="en-US" sz="1800" dirty="0"/>
            <a:t>Create </a:t>
          </a:r>
          <a:r>
            <a:rPr lang="en-US" sz="1800" dirty="0">
              <a:latin typeface="Avenir Next LT Pro"/>
            </a:rPr>
            <a:t>and</a:t>
          </a:r>
          <a:r>
            <a:rPr lang="en-US" sz="1800" dirty="0"/>
            <a:t> </a:t>
          </a:r>
          <a:r>
            <a:rPr lang="en-US" sz="1800" dirty="0">
              <a:latin typeface="Avenir Next LT Pro"/>
            </a:rPr>
            <a:t>educate staff and managers on a policy</a:t>
          </a:r>
          <a:r>
            <a:rPr lang="en-US" sz="1800" dirty="0"/>
            <a:t> that protects against pressuring staff to travel if it is beyond an individual’s acceptable level of risk</a:t>
          </a:r>
        </a:p>
      </dgm:t>
    </dgm:pt>
    <dgm:pt modelId="{E809457C-8B7D-4AF2-B600-1053FA980565}" type="parTrans" cxnId="{AE59B2B0-091E-458B-AB3B-B254D7246C6E}">
      <dgm:prSet/>
      <dgm:spPr/>
      <dgm:t>
        <a:bodyPr/>
        <a:lstStyle/>
        <a:p>
          <a:endParaRPr lang="en-US"/>
        </a:p>
      </dgm:t>
    </dgm:pt>
    <dgm:pt modelId="{5C9B5508-5DC5-41D3-A6D1-3BF181DD4022}" type="sibTrans" cxnId="{AE59B2B0-091E-458B-AB3B-B254D7246C6E}">
      <dgm:prSet/>
      <dgm:spPr/>
      <dgm:t>
        <a:bodyPr/>
        <a:lstStyle/>
        <a:p>
          <a:endParaRPr lang="en-US"/>
        </a:p>
      </dgm:t>
    </dgm:pt>
    <dgm:pt modelId="{87ABB1B3-F261-46E2-95FE-63183F8DA7A5}" type="pres">
      <dgm:prSet presAssocID="{3ABA6F67-A8A2-4D55-9748-505A372B821C}" presName="Name0" presStyleCnt="0">
        <dgm:presLayoutVars>
          <dgm:chMax val="7"/>
          <dgm:chPref val="7"/>
          <dgm:dir/>
        </dgm:presLayoutVars>
      </dgm:prSet>
      <dgm:spPr/>
    </dgm:pt>
    <dgm:pt modelId="{AD9C900C-1241-46A4-A36F-5460E4791E46}" type="pres">
      <dgm:prSet presAssocID="{3ABA6F67-A8A2-4D55-9748-505A372B821C}" presName="Name1" presStyleCnt="0"/>
      <dgm:spPr/>
    </dgm:pt>
    <dgm:pt modelId="{E290E19B-F953-4397-8D66-C35C0F9686DF}" type="pres">
      <dgm:prSet presAssocID="{3ABA6F67-A8A2-4D55-9748-505A372B821C}" presName="cycle" presStyleCnt="0"/>
      <dgm:spPr/>
    </dgm:pt>
    <dgm:pt modelId="{CECDCA52-187A-44E2-BA94-FAD208F1DDA6}" type="pres">
      <dgm:prSet presAssocID="{3ABA6F67-A8A2-4D55-9748-505A372B821C}" presName="srcNode" presStyleLbl="node1" presStyleIdx="0" presStyleCnt="4"/>
      <dgm:spPr/>
    </dgm:pt>
    <dgm:pt modelId="{066A21EC-972A-47FE-8F5A-A53331CE9378}" type="pres">
      <dgm:prSet presAssocID="{3ABA6F67-A8A2-4D55-9748-505A372B821C}" presName="conn" presStyleLbl="parChTrans1D2" presStyleIdx="0" presStyleCnt="1"/>
      <dgm:spPr/>
    </dgm:pt>
    <dgm:pt modelId="{E691355E-02B0-414C-BC8A-96BAE67282C1}" type="pres">
      <dgm:prSet presAssocID="{3ABA6F67-A8A2-4D55-9748-505A372B821C}" presName="extraNode" presStyleLbl="node1" presStyleIdx="0" presStyleCnt="4"/>
      <dgm:spPr/>
    </dgm:pt>
    <dgm:pt modelId="{8705C66B-1EA9-4491-B1B5-E0AC33B4ED77}" type="pres">
      <dgm:prSet presAssocID="{3ABA6F67-A8A2-4D55-9748-505A372B821C}" presName="dstNode" presStyleLbl="node1" presStyleIdx="0" presStyleCnt="4"/>
      <dgm:spPr/>
    </dgm:pt>
    <dgm:pt modelId="{A04DEB83-DF32-4B58-980E-69CE9FBFD181}" type="pres">
      <dgm:prSet presAssocID="{DF70F073-A720-45C8-9A23-E8DCCF337B2A}" presName="text_1" presStyleLbl="node1" presStyleIdx="0" presStyleCnt="4">
        <dgm:presLayoutVars>
          <dgm:bulletEnabled val="1"/>
        </dgm:presLayoutVars>
      </dgm:prSet>
      <dgm:spPr/>
    </dgm:pt>
    <dgm:pt modelId="{3D48F1C8-FD9C-46E4-9A42-BBE8F1E99685}" type="pres">
      <dgm:prSet presAssocID="{DF70F073-A720-45C8-9A23-E8DCCF337B2A}" presName="accent_1" presStyleCnt="0"/>
      <dgm:spPr/>
    </dgm:pt>
    <dgm:pt modelId="{870D88AB-2291-48A4-AC2E-C9B8B87E4FBD}" type="pres">
      <dgm:prSet presAssocID="{DF70F073-A720-45C8-9A23-E8DCCF337B2A}" presName="accentRepeatNode" presStyleLbl="solidFgAcc1" presStyleIdx="0" presStyleCnt="4"/>
      <dgm:spPr/>
    </dgm:pt>
    <dgm:pt modelId="{A5281F0B-93F1-4150-A17E-9F97EE15D87C}" type="pres">
      <dgm:prSet presAssocID="{BFC46596-3C5E-4C7C-B82E-AF6D80BF18F8}" presName="text_2" presStyleLbl="node1" presStyleIdx="1" presStyleCnt="4">
        <dgm:presLayoutVars>
          <dgm:bulletEnabled val="1"/>
        </dgm:presLayoutVars>
      </dgm:prSet>
      <dgm:spPr/>
    </dgm:pt>
    <dgm:pt modelId="{DCDB274F-0012-406C-BAF2-EA73A9E712DA}" type="pres">
      <dgm:prSet presAssocID="{BFC46596-3C5E-4C7C-B82E-AF6D80BF18F8}" presName="accent_2" presStyleCnt="0"/>
      <dgm:spPr/>
    </dgm:pt>
    <dgm:pt modelId="{4B80A558-7585-4E1B-8A84-862A66F44880}" type="pres">
      <dgm:prSet presAssocID="{BFC46596-3C5E-4C7C-B82E-AF6D80BF18F8}" presName="accentRepeatNode" presStyleLbl="solidFgAcc1" presStyleIdx="1" presStyleCnt="4"/>
      <dgm:spPr/>
    </dgm:pt>
    <dgm:pt modelId="{FF7336D3-3630-4112-9AF8-7AB4211C5F9D}" type="pres">
      <dgm:prSet presAssocID="{12C73D8B-ABA1-4A7A-A26D-562B2667D4B4}" presName="text_3" presStyleLbl="node1" presStyleIdx="2" presStyleCnt="4" custScaleY="117110">
        <dgm:presLayoutVars>
          <dgm:bulletEnabled val="1"/>
        </dgm:presLayoutVars>
      </dgm:prSet>
      <dgm:spPr/>
    </dgm:pt>
    <dgm:pt modelId="{3F8B7D1A-788B-4EC2-B8E4-02E389A4DA8E}" type="pres">
      <dgm:prSet presAssocID="{12C73D8B-ABA1-4A7A-A26D-562B2667D4B4}" presName="accent_3" presStyleCnt="0"/>
      <dgm:spPr/>
    </dgm:pt>
    <dgm:pt modelId="{F0A69F1E-0AEE-41E7-807C-BBFE7F03F30F}" type="pres">
      <dgm:prSet presAssocID="{12C73D8B-ABA1-4A7A-A26D-562B2667D4B4}" presName="accentRepeatNode" presStyleLbl="solidFgAcc1" presStyleIdx="2" presStyleCnt="4"/>
      <dgm:spPr/>
    </dgm:pt>
    <dgm:pt modelId="{68C7CF57-EA85-4C2D-A39C-D65CA24BE7BA}" type="pres">
      <dgm:prSet presAssocID="{5A6EB11B-E5B7-4225-AA0F-4637A251BBFC}" presName="text_4" presStyleLbl="node1" presStyleIdx="3" presStyleCnt="4">
        <dgm:presLayoutVars>
          <dgm:bulletEnabled val="1"/>
        </dgm:presLayoutVars>
      </dgm:prSet>
      <dgm:spPr/>
    </dgm:pt>
    <dgm:pt modelId="{53E226FD-C9FA-41B8-BF5E-E3DC64EA3462}" type="pres">
      <dgm:prSet presAssocID="{5A6EB11B-E5B7-4225-AA0F-4637A251BBFC}" presName="accent_4" presStyleCnt="0"/>
      <dgm:spPr/>
    </dgm:pt>
    <dgm:pt modelId="{3CAB400E-3E31-48EA-BAFA-057A7319F5E2}" type="pres">
      <dgm:prSet presAssocID="{5A6EB11B-E5B7-4225-AA0F-4637A251BBFC}" presName="accentRepeatNode" presStyleLbl="solidFgAcc1" presStyleIdx="3" presStyleCnt="4"/>
      <dgm:spPr/>
    </dgm:pt>
  </dgm:ptLst>
  <dgm:cxnLst>
    <dgm:cxn modelId="{1B59D51B-8CCC-498A-9AC8-5FA8CAAB081F}" type="presOf" srcId="{12C73D8B-ABA1-4A7A-A26D-562B2667D4B4}" destId="{FF7336D3-3630-4112-9AF8-7AB4211C5F9D}" srcOrd="0" destOrd="0" presId="urn:microsoft.com/office/officeart/2008/layout/VerticalCurvedList"/>
    <dgm:cxn modelId="{8374C622-F282-48C1-B952-42EB2AB2819B}" type="presOf" srcId="{BFC46596-3C5E-4C7C-B82E-AF6D80BF18F8}" destId="{A5281F0B-93F1-4150-A17E-9F97EE15D87C}" srcOrd="0" destOrd="0" presId="urn:microsoft.com/office/officeart/2008/layout/VerticalCurvedList"/>
    <dgm:cxn modelId="{E56D2445-C8E9-4D38-8A1E-FD72116A27B4}" type="presOf" srcId="{DF70F073-A720-45C8-9A23-E8DCCF337B2A}" destId="{A04DEB83-DF32-4B58-980E-69CE9FBFD181}" srcOrd="0" destOrd="0" presId="urn:microsoft.com/office/officeart/2008/layout/VerticalCurvedList"/>
    <dgm:cxn modelId="{15A84366-03F9-46D4-8F03-A715CB20EBF0}" type="presOf" srcId="{3ABA6F67-A8A2-4D55-9748-505A372B821C}" destId="{87ABB1B3-F261-46E2-95FE-63183F8DA7A5}" srcOrd="0" destOrd="0" presId="urn:microsoft.com/office/officeart/2008/layout/VerticalCurvedList"/>
    <dgm:cxn modelId="{05462B7E-B1C7-418A-A7A2-3D78CE0CE38C}" type="presOf" srcId="{5A6EB11B-E5B7-4225-AA0F-4637A251BBFC}" destId="{68C7CF57-EA85-4C2D-A39C-D65CA24BE7BA}" srcOrd="0" destOrd="0" presId="urn:microsoft.com/office/officeart/2008/layout/VerticalCurvedList"/>
    <dgm:cxn modelId="{0BC2378A-89CA-44C1-99FF-B7F87972C5A4}" srcId="{3ABA6F67-A8A2-4D55-9748-505A372B821C}" destId="{12C73D8B-ABA1-4A7A-A26D-562B2667D4B4}" srcOrd="2" destOrd="0" parTransId="{71BA393C-386B-494E-94E0-4643A2DDE966}" sibTransId="{29DA4EE4-6DF0-4151-B59E-A6EF048D32D6}"/>
    <dgm:cxn modelId="{9DD82A8F-B774-4D95-9C15-4D0AE6E7B4ED}" type="presOf" srcId="{625C1655-CE9F-410C-8BE1-55F9F10FB0E6}" destId="{066A21EC-972A-47FE-8F5A-A53331CE9378}" srcOrd="0" destOrd="0" presId="urn:microsoft.com/office/officeart/2008/layout/VerticalCurvedList"/>
    <dgm:cxn modelId="{AE59B2B0-091E-458B-AB3B-B254D7246C6E}" srcId="{3ABA6F67-A8A2-4D55-9748-505A372B821C}" destId="{5A6EB11B-E5B7-4225-AA0F-4637A251BBFC}" srcOrd="3" destOrd="0" parTransId="{E809457C-8B7D-4AF2-B600-1053FA980565}" sibTransId="{5C9B5508-5DC5-41D3-A6D1-3BF181DD4022}"/>
    <dgm:cxn modelId="{9387DCDE-6028-4CF1-BBA3-6C4BB17C01AA}" srcId="{3ABA6F67-A8A2-4D55-9748-505A372B821C}" destId="{DF70F073-A720-45C8-9A23-E8DCCF337B2A}" srcOrd="0" destOrd="0" parTransId="{C106621F-57D0-4DEA-8E54-5394ADCB6E0D}" sibTransId="{625C1655-CE9F-410C-8BE1-55F9F10FB0E6}"/>
    <dgm:cxn modelId="{FD5898DF-39CC-4592-AF3A-B0DB2344E57E}" srcId="{3ABA6F67-A8A2-4D55-9748-505A372B821C}" destId="{BFC46596-3C5E-4C7C-B82E-AF6D80BF18F8}" srcOrd="1" destOrd="0" parTransId="{46E41F61-13C8-4663-9E04-9BBEC2140EBE}" sibTransId="{2BE9CF68-7833-4B59-8DD9-4A6DA53B5B9D}"/>
    <dgm:cxn modelId="{015A1604-8D6B-4998-ABD9-E64252CECD5B}" type="presParOf" srcId="{87ABB1B3-F261-46E2-95FE-63183F8DA7A5}" destId="{AD9C900C-1241-46A4-A36F-5460E4791E46}" srcOrd="0" destOrd="0" presId="urn:microsoft.com/office/officeart/2008/layout/VerticalCurvedList"/>
    <dgm:cxn modelId="{F1954282-7D04-46C7-AFD5-2CED7B703E1D}" type="presParOf" srcId="{AD9C900C-1241-46A4-A36F-5460E4791E46}" destId="{E290E19B-F953-4397-8D66-C35C0F9686DF}" srcOrd="0" destOrd="0" presId="urn:microsoft.com/office/officeart/2008/layout/VerticalCurvedList"/>
    <dgm:cxn modelId="{55D2F749-D4E5-4B6C-A86D-4D72857CFFF6}" type="presParOf" srcId="{E290E19B-F953-4397-8D66-C35C0F9686DF}" destId="{CECDCA52-187A-44E2-BA94-FAD208F1DDA6}" srcOrd="0" destOrd="0" presId="urn:microsoft.com/office/officeart/2008/layout/VerticalCurvedList"/>
    <dgm:cxn modelId="{B7D75721-236D-4C63-8307-26E23EFE0120}" type="presParOf" srcId="{E290E19B-F953-4397-8D66-C35C0F9686DF}" destId="{066A21EC-972A-47FE-8F5A-A53331CE9378}" srcOrd="1" destOrd="0" presId="urn:microsoft.com/office/officeart/2008/layout/VerticalCurvedList"/>
    <dgm:cxn modelId="{0C2E0514-D7A9-49A0-8A49-7992BC096696}" type="presParOf" srcId="{E290E19B-F953-4397-8D66-C35C0F9686DF}" destId="{E691355E-02B0-414C-BC8A-96BAE67282C1}" srcOrd="2" destOrd="0" presId="urn:microsoft.com/office/officeart/2008/layout/VerticalCurvedList"/>
    <dgm:cxn modelId="{B359E1C2-0DD2-48D2-BC7A-704A2663793C}" type="presParOf" srcId="{E290E19B-F953-4397-8D66-C35C0F9686DF}" destId="{8705C66B-1EA9-4491-B1B5-E0AC33B4ED77}" srcOrd="3" destOrd="0" presId="urn:microsoft.com/office/officeart/2008/layout/VerticalCurvedList"/>
    <dgm:cxn modelId="{5F175DD2-4FD3-4F52-A43A-CF9C1842AFCF}" type="presParOf" srcId="{AD9C900C-1241-46A4-A36F-5460E4791E46}" destId="{A04DEB83-DF32-4B58-980E-69CE9FBFD181}" srcOrd="1" destOrd="0" presId="urn:microsoft.com/office/officeart/2008/layout/VerticalCurvedList"/>
    <dgm:cxn modelId="{FAB091EE-EB62-43B1-AF91-5F9267130378}" type="presParOf" srcId="{AD9C900C-1241-46A4-A36F-5460E4791E46}" destId="{3D48F1C8-FD9C-46E4-9A42-BBE8F1E99685}" srcOrd="2" destOrd="0" presId="urn:microsoft.com/office/officeart/2008/layout/VerticalCurvedList"/>
    <dgm:cxn modelId="{80D013B7-FFFB-432C-9AC7-7E868A2AB940}" type="presParOf" srcId="{3D48F1C8-FD9C-46E4-9A42-BBE8F1E99685}" destId="{870D88AB-2291-48A4-AC2E-C9B8B87E4FBD}" srcOrd="0" destOrd="0" presId="urn:microsoft.com/office/officeart/2008/layout/VerticalCurvedList"/>
    <dgm:cxn modelId="{FAF09138-E00D-4304-9822-96024F3AE95A}" type="presParOf" srcId="{AD9C900C-1241-46A4-A36F-5460E4791E46}" destId="{A5281F0B-93F1-4150-A17E-9F97EE15D87C}" srcOrd="3" destOrd="0" presId="urn:microsoft.com/office/officeart/2008/layout/VerticalCurvedList"/>
    <dgm:cxn modelId="{9DCFE524-5024-47CE-9764-074CC6BE6C78}" type="presParOf" srcId="{AD9C900C-1241-46A4-A36F-5460E4791E46}" destId="{DCDB274F-0012-406C-BAF2-EA73A9E712DA}" srcOrd="4" destOrd="0" presId="urn:microsoft.com/office/officeart/2008/layout/VerticalCurvedList"/>
    <dgm:cxn modelId="{C2880510-6D42-472F-826A-6463413BAFD7}" type="presParOf" srcId="{DCDB274F-0012-406C-BAF2-EA73A9E712DA}" destId="{4B80A558-7585-4E1B-8A84-862A66F44880}" srcOrd="0" destOrd="0" presId="urn:microsoft.com/office/officeart/2008/layout/VerticalCurvedList"/>
    <dgm:cxn modelId="{632474BA-08B2-4897-B637-2E9F0A49938E}" type="presParOf" srcId="{AD9C900C-1241-46A4-A36F-5460E4791E46}" destId="{FF7336D3-3630-4112-9AF8-7AB4211C5F9D}" srcOrd="5" destOrd="0" presId="urn:microsoft.com/office/officeart/2008/layout/VerticalCurvedList"/>
    <dgm:cxn modelId="{E2D11C64-2674-499B-ABBF-164DFEB7BEB5}" type="presParOf" srcId="{AD9C900C-1241-46A4-A36F-5460E4791E46}" destId="{3F8B7D1A-788B-4EC2-B8E4-02E389A4DA8E}" srcOrd="6" destOrd="0" presId="urn:microsoft.com/office/officeart/2008/layout/VerticalCurvedList"/>
    <dgm:cxn modelId="{78C27ACA-1F90-4234-8218-06E9266CC528}" type="presParOf" srcId="{3F8B7D1A-788B-4EC2-B8E4-02E389A4DA8E}" destId="{F0A69F1E-0AEE-41E7-807C-BBFE7F03F30F}" srcOrd="0" destOrd="0" presId="urn:microsoft.com/office/officeart/2008/layout/VerticalCurvedList"/>
    <dgm:cxn modelId="{43870ECB-1690-4AAB-9983-70C34CA0FCC2}" type="presParOf" srcId="{AD9C900C-1241-46A4-A36F-5460E4791E46}" destId="{68C7CF57-EA85-4C2D-A39C-D65CA24BE7BA}" srcOrd="7" destOrd="0" presId="urn:microsoft.com/office/officeart/2008/layout/VerticalCurvedList"/>
    <dgm:cxn modelId="{4EBC7973-62F6-4477-B1C0-4FF7521081FD}" type="presParOf" srcId="{AD9C900C-1241-46A4-A36F-5460E4791E46}" destId="{53E226FD-C9FA-41B8-BF5E-E3DC64EA3462}" srcOrd="8" destOrd="0" presId="urn:microsoft.com/office/officeart/2008/layout/VerticalCurvedList"/>
    <dgm:cxn modelId="{C299212B-98C2-428A-AB18-BCAB4AD56CA3}" type="presParOf" srcId="{53E226FD-C9FA-41B8-BF5E-E3DC64EA3462}" destId="{3CAB400E-3E31-48EA-BAFA-057A7319F5E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2C3C150-9BA0-45FE-9C61-D3521385358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A1FE7B46-ECA2-4B47-8661-EFA07C5F8A74}">
      <dgm:prSet phldrT="[Text]"/>
      <dgm:spPr/>
      <dgm:t>
        <a:bodyPr/>
        <a:lstStyle/>
        <a:p>
          <a:r>
            <a:rPr lang="en-US" dirty="0"/>
            <a:t>Travel</a:t>
          </a:r>
        </a:p>
      </dgm:t>
    </dgm:pt>
    <dgm:pt modelId="{1BCD27F1-76AC-4DD6-BEF2-AA2A8F3898DE}" type="parTrans" cxnId="{CB2B4684-E9F3-402F-AF5A-42F93DAB4E7B}">
      <dgm:prSet/>
      <dgm:spPr/>
      <dgm:t>
        <a:bodyPr/>
        <a:lstStyle/>
        <a:p>
          <a:endParaRPr lang="en-US"/>
        </a:p>
      </dgm:t>
    </dgm:pt>
    <dgm:pt modelId="{6C13B6EA-10DF-48B5-BA96-BC3190095788}" type="sibTrans" cxnId="{CB2B4684-E9F3-402F-AF5A-42F93DAB4E7B}">
      <dgm:prSet/>
      <dgm:spPr/>
      <dgm:t>
        <a:bodyPr/>
        <a:lstStyle/>
        <a:p>
          <a:endParaRPr lang="en-US"/>
        </a:p>
      </dgm:t>
    </dgm:pt>
    <dgm:pt modelId="{C9DC1D6B-E6B6-4F60-B289-720CE704FE26}">
      <dgm:prSet custT="1"/>
      <dgm:spPr/>
      <dgm:t>
        <a:bodyPr/>
        <a:lstStyle/>
        <a:p>
          <a:r>
            <a:rPr lang="en-US" sz="2000" dirty="0"/>
            <a:t>Economic Fallout</a:t>
          </a:r>
        </a:p>
      </dgm:t>
    </dgm:pt>
    <dgm:pt modelId="{F4D83779-BC8C-4302-B4E2-C951F5644D69}" type="parTrans" cxnId="{F769EA4D-A437-403F-A51D-DCB9EAC3753A}">
      <dgm:prSet/>
      <dgm:spPr/>
      <dgm:t>
        <a:bodyPr/>
        <a:lstStyle/>
        <a:p>
          <a:endParaRPr lang="en-US"/>
        </a:p>
      </dgm:t>
    </dgm:pt>
    <dgm:pt modelId="{588B10F6-A6B5-4B84-89E8-2E5DAF2E5C05}" type="sibTrans" cxnId="{F769EA4D-A437-403F-A51D-DCB9EAC3753A}">
      <dgm:prSet/>
      <dgm:spPr/>
      <dgm:t>
        <a:bodyPr/>
        <a:lstStyle/>
        <a:p>
          <a:endParaRPr lang="en-US"/>
        </a:p>
      </dgm:t>
    </dgm:pt>
    <dgm:pt modelId="{F3CC2E33-1279-4685-BE2A-F1914F8AFD59}">
      <dgm:prSet/>
      <dgm:spPr/>
      <dgm:t>
        <a:bodyPr/>
        <a:lstStyle/>
        <a:p>
          <a:r>
            <a:rPr lang="en-US" dirty="0"/>
            <a:t>Political Fallout</a:t>
          </a:r>
        </a:p>
      </dgm:t>
    </dgm:pt>
    <dgm:pt modelId="{5A47E231-1FC3-4B2B-96BB-819F8142BE35}" type="parTrans" cxnId="{57F6C14A-BB7E-4DAA-A2FE-F0C9D434B2F4}">
      <dgm:prSet/>
      <dgm:spPr/>
      <dgm:t>
        <a:bodyPr/>
        <a:lstStyle/>
        <a:p>
          <a:endParaRPr lang="en-US"/>
        </a:p>
      </dgm:t>
    </dgm:pt>
    <dgm:pt modelId="{B2FC0FD0-7115-4A82-8364-F8E4BD3C7F28}" type="sibTrans" cxnId="{57F6C14A-BB7E-4DAA-A2FE-F0C9D434B2F4}">
      <dgm:prSet/>
      <dgm:spPr/>
      <dgm:t>
        <a:bodyPr/>
        <a:lstStyle/>
        <a:p>
          <a:endParaRPr lang="en-US"/>
        </a:p>
      </dgm:t>
    </dgm:pt>
    <dgm:pt modelId="{7144A4FD-B442-412D-A9D5-C1952BA83B74}">
      <dgm:prSet/>
      <dgm:spPr>
        <a:solidFill>
          <a:schemeClr val="accent6"/>
        </a:solidFill>
      </dgm:spPr>
      <dgm:t>
        <a:bodyPr/>
        <a:lstStyle/>
        <a:p>
          <a:r>
            <a:rPr lang="en-US" dirty="0"/>
            <a:t>Anti-Foreigner Sentiment</a:t>
          </a:r>
        </a:p>
      </dgm:t>
    </dgm:pt>
    <dgm:pt modelId="{285532A9-905E-4CE9-A390-D4452F33B442}" type="parTrans" cxnId="{ACA872B9-9124-4E43-9F76-38BE906A233B}">
      <dgm:prSet/>
      <dgm:spPr/>
      <dgm:t>
        <a:bodyPr/>
        <a:lstStyle/>
        <a:p>
          <a:endParaRPr lang="en-US"/>
        </a:p>
      </dgm:t>
    </dgm:pt>
    <dgm:pt modelId="{7DEBFB4E-87B7-4C79-B394-59D4B1433A1B}" type="sibTrans" cxnId="{ACA872B9-9124-4E43-9F76-38BE906A233B}">
      <dgm:prSet/>
      <dgm:spPr/>
      <dgm:t>
        <a:bodyPr/>
        <a:lstStyle/>
        <a:p>
          <a:endParaRPr lang="en-US"/>
        </a:p>
      </dgm:t>
    </dgm:pt>
    <dgm:pt modelId="{D432A5C5-6BA0-4F21-9A1D-19F3D258A8AC}">
      <dgm:prSet custT="1"/>
      <dgm:spPr/>
      <dgm:t>
        <a:bodyPr/>
        <a:lstStyle/>
        <a:p>
          <a:r>
            <a:rPr lang="en-US" sz="2000" dirty="0"/>
            <a:t>Crime</a:t>
          </a:r>
        </a:p>
      </dgm:t>
    </dgm:pt>
    <dgm:pt modelId="{4C02D24D-BA8D-4078-B2C1-5D8F1F5E5B6D}" type="parTrans" cxnId="{28B09F69-C872-480A-A6D4-52573C4FB8E3}">
      <dgm:prSet/>
      <dgm:spPr/>
      <dgm:t>
        <a:bodyPr/>
        <a:lstStyle/>
        <a:p>
          <a:endParaRPr lang="en-US"/>
        </a:p>
      </dgm:t>
    </dgm:pt>
    <dgm:pt modelId="{8BB3FE4C-ADEC-42A8-AC51-06FB4E3E2C70}" type="sibTrans" cxnId="{28B09F69-C872-480A-A6D4-52573C4FB8E3}">
      <dgm:prSet/>
      <dgm:spPr/>
      <dgm:t>
        <a:bodyPr/>
        <a:lstStyle/>
        <a:p>
          <a:endParaRPr lang="en-US"/>
        </a:p>
      </dgm:t>
    </dgm:pt>
    <dgm:pt modelId="{FE9043B4-13C2-4B28-8D37-E4225C598B28}">
      <dgm:prSet custT="1"/>
      <dgm:spPr>
        <a:solidFill>
          <a:schemeClr val="accent4"/>
        </a:solidFill>
      </dgm:spPr>
      <dgm:t>
        <a:bodyPr/>
        <a:lstStyle/>
        <a:p>
          <a:r>
            <a:rPr lang="en-US" sz="2000" dirty="0"/>
            <a:t>Terrorism</a:t>
          </a:r>
        </a:p>
      </dgm:t>
    </dgm:pt>
    <dgm:pt modelId="{0F9D2EE0-5C8D-4FDD-AC84-619922ED6013}" type="parTrans" cxnId="{700BD28B-1305-4C15-AE17-1D9A7ECC5F2C}">
      <dgm:prSet/>
      <dgm:spPr/>
      <dgm:t>
        <a:bodyPr/>
        <a:lstStyle/>
        <a:p>
          <a:endParaRPr lang="en-US"/>
        </a:p>
      </dgm:t>
    </dgm:pt>
    <dgm:pt modelId="{3D9E528D-D640-405C-A83B-24891D1D40BF}" type="sibTrans" cxnId="{700BD28B-1305-4C15-AE17-1D9A7ECC5F2C}">
      <dgm:prSet/>
      <dgm:spPr/>
      <dgm:t>
        <a:bodyPr/>
        <a:lstStyle/>
        <a:p>
          <a:endParaRPr lang="en-US"/>
        </a:p>
      </dgm:t>
    </dgm:pt>
    <dgm:pt modelId="{6128D919-FA83-4483-ADB2-49361CB12572}">
      <dgm:prSet custT="1"/>
      <dgm:spPr>
        <a:solidFill>
          <a:schemeClr val="accent2"/>
        </a:solidFill>
      </dgm:spPr>
      <dgm:t>
        <a:bodyPr/>
        <a:lstStyle/>
        <a:p>
          <a:r>
            <a:rPr lang="en-US" sz="2000" dirty="0"/>
            <a:t>Safe-guarding</a:t>
          </a:r>
        </a:p>
      </dgm:t>
    </dgm:pt>
    <dgm:pt modelId="{72E095A3-B96E-435F-9FB1-62CDFB0CDDBA}" type="parTrans" cxnId="{78134AE3-121E-4CFD-A356-90C48F142593}">
      <dgm:prSet/>
      <dgm:spPr/>
      <dgm:t>
        <a:bodyPr/>
        <a:lstStyle/>
        <a:p>
          <a:endParaRPr lang="en-US"/>
        </a:p>
      </dgm:t>
    </dgm:pt>
    <dgm:pt modelId="{64C46BEA-93F5-49D3-A873-42F57D10946D}" type="sibTrans" cxnId="{78134AE3-121E-4CFD-A356-90C48F142593}">
      <dgm:prSet/>
      <dgm:spPr/>
      <dgm:t>
        <a:bodyPr/>
        <a:lstStyle/>
        <a:p>
          <a:endParaRPr lang="en-US"/>
        </a:p>
      </dgm:t>
    </dgm:pt>
    <dgm:pt modelId="{B66DD899-2343-41E7-8592-88C72C4D80CC}">
      <dgm:prSet/>
      <dgm:spPr>
        <a:solidFill>
          <a:schemeClr val="accent3"/>
        </a:solidFill>
      </dgm:spPr>
      <dgm:t>
        <a:bodyPr/>
        <a:lstStyle/>
        <a:p>
          <a:r>
            <a:rPr lang="en-US"/>
            <a:t>Digital Security</a:t>
          </a:r>
          <a:endParaRPr lang="en-US" dirty="0"/>
        </a:p>
      </dgm:t>
    </dgm:pt>
    <dgm:pt modelId="{7435127E-7BE9-4CBA-886A-61C4636FA6CD}" type="parTrans" cxnId="{AAA9AA4E-83DA-4F47-91FC-77E1628EC1D4}">
      <dgm:prSet/>
      <dgm:spPr/>
      <dgm:t>
        <a:bodyPr/>
        <a:lstStyle/>
        <a:p>
          <a:endParaRPr lang="en-US"/>
        </a:p>
      </dgm:t>
    </dgm:pt>
    <dgm:pt modelId="{F3BBB36B-E12C-41D1-B848-7D706B8ACE2B}" type="sibTrans" cxnId="{AAA9AA4E-83DA-4F47-91FC-77E1628EC1D4}">
      <dgm:prSet/>
      <dgm:spPr/>
      <dgm:t>
        <a:bodyPr/>
        <a:lstStyle/>
        <a:p>
          <a:endParaRPr lang="en-US"/>
        </a:p>
      </dgm:t>
    </dgm:pt>
    <dgm:pt modelId="{35672CBA-0564-46B7-8637-31EBCFFF9EE9}" type="pres">
      <dgm:prSet presAssocID="{C2C3C150-9BA0-45FE-9C61-D35213853583}" presName="diagram" presStyleCnt="0">
        <dgm:presLayoutVars>
          <dgm:dir/>
          <dgm:resizeHandles val="exact"/>
        </dgm:presLayoutVars>
      </dgm:prSet>
      <dgm:spPr/>
    </dgm:pt>
    <dgm:pt modelId="{E2300A70-61A0-4714-A2D8-0BB4853262CC}" type="pres">
      <dgm:prSet presAssocID="{A1FE7B46-ECA2-4B47-8661-EFA07C5F8A74}" presName="node" presStyleLbl="node1" presStyleIdx="0" presStyleCnt="8" custScaleX="22859" custScaleY="28764" custLinFactNeighborX="23478" custLinFactNeighborY="51272">
        <dgm:presLayoutVars>
          <dgm:bulletEnabled val="1"/>
        </dgm:presLayoutVars>
      </dgm:prSet>
      <dgm:spPr>
        <a:prstGeom prst="hexagon">
          <a:avLst/>
        </a:prstGeom>
      </dgm:spPr>
    </dgm:pt>
    <dgm:pt modelId="{8A4D92B2-135F-4E97-89FC-6AC58710009E}" type="pres">
      <dgm:prSet presAssocID="{6C13B6EA-10DF-48B5-BA96-BC3190095788}" presName="sibTrans" presStyleCnt="0"/>
      <dgm:spPr/>
    </dgm:pt>
    <dgm:pt modelId="{C5C3331E-9294-4419-BBA1-6B742CD9824A}" type="pres">
      <dgm:prSet presAssocID="{C9DC1D6B-E6B6-4F60-B289-720CE704FE26}" presName="node" presStyleLbl="node1" presStyleIdx="1" presStyleCnt="8" custScaleX="22859" custScaleY="28764" custLinFactNeighborX="-29505" custLinFactNeighborY="1301">
        <dgm:presLayoutVars>
          <dgm:bulletEnabled val="1"/>
        </dgm:presLayoutVars>
      </dgm:prSet>
      <dgm:spPr>
        <a:prstGeom prst="hexagon">
          <a:avLst/>
        </a:prstGeom>
      </dgm:spPr>
    </dgm:pt>
    <dgm:pt modelId="{F84C4038-0C60-4701-A856-E4AB99035BA1}" type="pres">
      <dgm:prSet presAssocID="{588B10F6-A6B5-4B84-89E8-2E5DAF2E5C05}" presName="sibTrans" presStyleCnt="0"/>
      <dgm:spPr/>
    </dgm:pt>
    <dgm:pt modelId="{BBC736CD-AF55-4550-9469-BCB47CF06791}" type="pres">
      <dgm:prSet presAssocID="{F3CC2E33-1279-4685-BE2A-F1914F8AFD59}" presName="node" presStyleLbl="node1" presStyleIdx="2" presStyleCnt="8" custScaleX="22859" custScaleY="28764" custLinFactNeighborX="-1083" custLinFactNeighborY="15878">
        <dgm:presLayoutVars>
          <dgm:bulletEnabled val="1"/>
        </dgm:presLayoutVars>
      </dgm:prSet>
      <dgm:spPr>
        <a:prstGeom prst="hexagon">
          <a:avLst/>
        </a:prstGeom>
      </dgm:spPr>
    </dgm:pt>
    <dgm:pt modelId="{C113D560-162B-4865-9BC9-91C03756CCA8}" type="pres">
      <dgm:prSet presAssocID="{B2FC0FD0-7115-4A82-8364-F8E4BD3C7F28}" presName="sibTrans" presStyleCnt="0"/>
      <dgm:spPr/>
    </dgm:pt>
    <dgm:pt modelId="{E65AD9DA-A7B9-4459-9FDB-234448C76DEE}" type="pres">
      <dgm:prSet presAssocID="{7144A4FD-B442-412D-A9D5-C1952BA83B74}" presName="node" presStyleLbl="node1" presStyleIdx="3" presStyleCnt="8" custScaleX="22859" custScaleY="28764" custLinFactNeighborX="-32925" custLinFactNeighborY="47948">
        <dgm:presLayoutVars>
          <dgm:bulletEnabled val="1"/>
        </dgm:presLayoutVars>
      </dgm:prSet>
      <dgm:spPr>
        <a:prstGeom prst="hexagon">
          <a:avLst/>
        </a:prstGeom>
      </dgm:spPr>
    </dgm:pt>
    <dgm:pt modelId="{298BB0DC-2475-437C-819C-AFACF04767F2}" type="pres">
      <dgm:prSet presAssocID="{7DEBFB4E-87B7-4C79-B394-59D4B1433A1B}" presName="sibTrans" presStyleCnt="0"/>
      <dgm:spPr/>
    </dgm:pt>
    <dgm:pt modelId="{1BDFF390-43B8-488A-836C-7FACB1DF2380}" type="pres">
      <dgm:prSet presAssocID="{D432A5C5-6BA0-4F21-9A1D-19F3D258A8AC}" presName="node" presStyleLbl="node1" presStyleIdx="4" presStyleCnt="8" custScaleX="22859" custScaleY="28764" custLinFactNeighborX="23623" custLinFactNeighborY="-29553">
        <dgm:presLayoutVars>
          <dgm:bulletEnabled val="1"/>
        </dgm:presLayoutVars>
      </dgm:prSet>
      <dgm:spPr>
        <a:prstGeom prst="hexagon">
          <a:avLst/>
        </a:prstGeom>
      </dgm:spPr>
    </dgm:pt>
    <dgm:pt modelId="{7DE862F2-7B08-4976-A1EB-7AF88974DA1C}" type="pres">
      <dgm:prSet presAssocID="{8BB3FE4C-ADEC-42A8-AC51-06FB4E3E2C70}" presName="sibTrans" presStyleCnt="0"/>
      <dgm:spPr/>
    </dgm:pt>
    <dgm:pt modelId="{7CEC9A47-B441-45C7-BF60-C7BF62D07325}" type="pres">
      <dgm:prSet presAssocID="{FE9043B4-13C2-4B28-8D37-E4225C598B28}" presName="node" presStyleLbl="node1" presStyleIdx="5" presStyleCnt="8" custScaleX="22859" custScaleY="28764" custLinFactNeighborX="-29131" custLinFactNeighborY="-11628">
        <dgm:presLayoutVars>
          <dgm:bulletEnabled val="1"/>
        </dgm:presLayoutVars>
      </dgm:prSet>
      <dgm:spPr>
        <a:prstGeom prst="hexagon">
          <a:avLst/>
        </a:prstGeom>
      </dgm:spPr>
    </dgm:pt>
    <dgm:pt modelId="{DA2252AD-90D5-4EB4-A8FE-B125068AB594}" type="pres">
      <dgm:prSet presAssocID="{3D9E528D-D640-405C-A83B-24891D1D40BF}" presName="sibTrans" presStyleCnt="0"/>
      <dgm:spPr/>
    </dgm:pt>
    <dgm:pt modelId="{77F66D02-1B86-4FD5-8DCC-5E4C9CDFD578}" type="pres">
      <dgm:prSet presAssocID="{6128D919-FA83-4483-ADB2-49361CB12572}" presName="node" presStyleLbl="node1" presStyleIdx="6" presStyleCnt="8" custScaleX="22859" custScaleY="28764" custLinFactNeighborX="-21667" custLinFactNeighborY="-43935">
        <dgm:presLayoutVars>
          <dgm:bulletEnabled val="1"/>
        </dgm:presLayoutVars>
      </dgm:prSet>
      <dgm:spPr>
        <a:prstGeom prst="hexagon">
          <a:avLst/>
        </a:prstGeom>
      </dgm:spPr>
    </dgm:pt>
    <dgm:pt modelId="{DC392ED8-81A2-413D-8C74-8F6E0A57F9A3}" type="pres">
      <dgm:prSet presAssocID="{64C46BEA-93F5-49D3-A873-42F57D10946D}" presName="sibTrans" presStyleCnt="0"/>
      <dgm:spPr/>
    </dgm:pt>
    <dgm:pt modelId="{0F3FFCF6-2B43-42FB-A48D-51420B8E8D81}" type="pres">
      <dgm:prSet presAssocID="{B66DD899-2343-41E7-8592-88C72C4D80CC}" presName="node" presStyleLbl="node1" presStyleIdx="7" presStyleCnt="8" custScaleX="22859" custScaleY="28764" custLinFactNeighborX="-54526" custLinFactNeighborY="-12852">
        <dgm:presLayoutVars>
          <dgm:bulletEnabled val="1"/>
        </dgm:presLayoutVars>
      </dgm:prSet>
      <dgm:spPr>
        <a:prstGeom prst="hexagon">
          <a:avLst/>
        </a:prstGeom>
      </dgm:spPr>
    </dgm:pt>
  </dgm:ptLst>
  <dgm:cxnLst>
    <dgm:cxn modelId="{E00CDD01-5142-414A-9BB7-7E8B32553354}" type="presOf" srcId="{F3CC2E33-1279-4685-BE2A-F1914F8AFD59}" destId="{BBC736CD-AF55-4550-9469-BCB47CF06791}" srcOrd="0" destOrd="0" presId="urn:microsoft.com/office/officeart/2005/8/layout/default"/>
    <dgm:cxn modelId="{86A8E014-B77D-4CB2-9988-3538BBAC3BEE}" type="presOf" srcId="{D432A5C5-6BA0-4F21-9A1D-19F3D258A8AC}" destId="{1BDFF390-43B8-488A-836C-7FACB1DF2380}" srcOrd="0" destOrd="0" presId="urn:microsoft.com/office/officeart/2005/8/layout/default"/>
    <dgm:cxn modelId="{740F0C20-2DB8-4773-B190-118C9D87B35B}" type="presOf" srcId="{7144A4FD-B442-412D-A9D5-C1952BA83B74}" destId="{E65AD9DA-A7B9-4459-9FDB-234448C76DEE}" srcOrd="0" destOrd="0" presId="urn:microsoft.com/office/officeart/2005/8/layout/default"/>
    <dgm:cxn modelId="{C8551138-139F-46F9-918D-BA381B5D456A}" type="presOf" srcId="{FE9043B4-13C2-4B28-8D37-E4225C598B28}" destId="{7CEC9A47-B441-45C7-BF60-C7BF62D07325}" srcOrd="0" destOrd="0" presId="urn:microsoft.com/office/officeart/2005/8/layout/default"/>
    <dgm:cxn modelId="{70ADAD45-74F0-4463-B012-886D2453E342}" type="presOf" srcId="{B66DD899-2343-41E7-8592-88C72C4D80CC}" destId="{0F3FFCF6-2B43-42FB-A48D-51420B8E8D81}" srcOrd="0" destOrd="0" presId="urn:microsoft.com/office/officeart/2005/8/layout/default"/>
    <dgm:cxn modelId="{28B09F69-C872-480A-A6D4-52573C4FB8E3}" srcId="{C2C3C150-9BA0-45FE-9C61-D35213853583}" destId="{D432A5C5-6BA0-4F21-9A1D-19F3D258A8AC}" srcOrd="4" destOrd="0" parTransId="{4C02D24D-BA8D-4078-B2C1-5D8F1F5E5B6D}" sibTransId="{8BB3FE4C-ADEC-42A8-AC51-06FB4E3E2C70}"/>
    <dgm:cxn modelId="{57F6C14A-BB7E-4DAA-A2FE-F0C9D434B2F4}" srcId="{C2C3C150-9BA0-45FE-9C61-D35213853583}" destId="{F3CC2E33-1279-4685-BE2A-F1914F8AFD59}" srcOrd="2" destOrd="0" parTransId="{5A47E231-1FC3-4B2B-96BB-819F8142BE35}" sibTransId="{B2FC0FD0-7115-4A82-8364-F8E4BD3C7F28}"/>
    <dgm:cxn modelId="{F769EA4D-A437-403F-A51D-DCB9EAC3753A}" srcId="{C2C3C150-9BA0-45FE-9C61-D35213853583}" destId="{C9DC1D6B-E6B6-4F60-B289-720CE704FE26}" srcOrd="1" destOrd="0" parTransId="{F4D83779-BC8C-4302-B4E2-C951F5644D69}" sibTransId="{588B10F6-A6B5-4B84-89E8-2E5DAF2E5C05}"/>
    <dgm:cxn modelId="{AAA9AA4E-83DA-4F47-91FC-77E1628EC1D4}" srcId="{C2C3C150-9BA0-45FE-9C61-D35213853583}" destId="{B66DD899-2343-41E7-8592-88C72C4D80CC}" srcOrd="7" destOrd="0" parTransId="{7435127E-7BE9-4CBA-886A-61C4636FA6CD}" sibTransId="{F3BBB36B-E12C-41D1-B848-7D706B8ACE2B}"/>
    <dgm:cxn modelId="{3CDC6E4F-21AD-4292-B4A6-F83BC6A1333E}" type="presOf" srcId="{C2C3C150-9BA0-45FE-9C61-D35213853583}" destId="{35672CBA-0564-46B7-8637-31EBCFFF9EE9}" srcOrd="0" destOrd="0" presId="urn:microsoft.com/office/officeart/2005/8/layout/default"/>
    <dgm:cxn modelId="{CB2B4684-E9F3-402F-AF5A-42F93DAB4E7B}" srcId="{C2C3C150-9BA0-45FE-9C61-D35213853583}" destId="{A1FE7B46-ECA2-4B47-8661-EFA07C5F8A74}" srcOrd="0" destOrd="0" parTransId="{1BCD27F1-76AC-4DD6-BEF2-AA2A8F3898DE}" sibTransId="{6C13B6EA-10DF-48B5-BA96-BC3190095788}"/>
    <dgm:cxn modelId="{700BD28B-1305-4C15-AE17-1D9A7ECC5F2C}" srcId="{C2C3C150-9BA0-45FE-9C61-D35213853583}" destId="{FE9043B4-13C2-4B28-8D37-E4225C598B28}" srcOrd="5" destOrd="0" parTransId="{0F9D2EE0-5C8D-4FDD-AC84-619922ED6013}" sibTransId="{3D9E528D-D640-405C-A83B-24891D1D40BF}"/>
    <dgm:cxn modelId="{ACA872B9-9124-4E43-9F76-38BE906A233B}" srcId="{C2C3C150-9BA0-45FE-9C61-D35213853583}" destId="{7144A4FD-B442-412D-A9D5-C1952BA83B74}" srcOrd="3" destOrd="0" parTransId="{285532A9-905E-4CE9-A390-D4452F33B442}" sibTransId="{7DEBFB4E-87B7-4C79-B394-59D4B1433A1B}"/>
    <dgm:cxn modelId="{61D69FC3-904F-4402-9FC5-82DD4B778087}" type="presOf" srcId="{C9DC1D6B-E6B6-4F60-B289-720CE704FE26}" destId="{C5C3331E-9294-4419-BBA1-6B742CD9824A}" srcOrd="0" destOrd="0" presId="urn:microsoft.com/office/officeart/2005/8/layout/default"/>
    <dgm:cxn modelId="{C95D5BC5-3008-47C2-8FAB-B8F162AC0C8C}" type="presOf" srcId="{6128D919-FA83-4483-ADB2-49361CB12572}" destId="{77F66D02-1B86-4FD5-8DCC-5E4C9CDFD578}" srcOrd="0" destOrd="0" presId="urn:microsoft.com/office/officeart/2005/8/layout/default"/>
    <dgm:cxn modelId="{26F129E3-3871-43B5-80BE-EB90B016616D}" type="presOf" srcId="{A1FE7B46-ECA2-4B47-8661-EFA07C5F8A74}" destId="{E2300A70-61A0-4714-A2D8-0BB4853262CC}" srcOrd="0" destOrd="0" presId="urn:microsoft.com/office/officeart/2005/8/layout/default"/>
    <dgm:cxn modelId="{78134AE3-121E-4CFD-A356-90C48F142593}" srcId="{C2C3C150-9BA0-45FE-9C61-D35213853583}" destId="{6128D919-FA83-4483-ADB2-49361CB12572}" srcOrd="6" destOrd="0" parTransId="{72E095A3-B96E-435F-9FB1-62CDFB0CDDBA}" sibTransId="{64C46BEA-93F5-49D3-A873-42F57D10946D}"/>
    <dgm:cxn modelId="{BDE8D641-E3F8-4F47-BC7B-581CA059BF34}" type="presParOf" srcId="{35672CBA-0564-46B7-8637-31EBCFFF9EE9}" destId="{E2300A70-61A0-4714-A2D8-0BB4853262CC}" srcOrd="0" destOrd="0" presId="urn:microsoft.com/office/officeart/2005/8/layout/default"/>
    <dgm:cxn modelId="{3CCDFBAD-B74B-4E59-9B71-BDA9F6821430}" type="presParOf" srcId="{35672CBA-0564-46B7-8637-31EBCFFF9EE9}" destId="{8A4D92B2-135F-4E97-89FC-6AC58710009E}" srcOrd="1" destOrd="0" presId="urn:microsoft.com/office/officeart/2005/8/layout/default"/>
    <dgm:cxn modelId="{44F12352-C866-41CD-A000-DE10B1620708}" type="presParOf" srcId="{35672CBA-0564-46B7-8637-31EBCFFF9EE9}" destId="{C5C3331E-9294-4419-BBA1-6B742CD9824A}" srcOrd="2" destOrd="0" presId="urn:microsoft.com/office/officeart/2005/8/layout/default"/>
    <dgm:cxn modelId="{843A3D97-12AD-4EB8-B8FC-1527103F0357}" type="presParOf" srcId="{35672CBA-0564-46B7-8637-31EBCFFF9EE9}" destId="{F84C4038-0C60-4701-A856-E4AB99035BA1}" srcOrd="3" destOrd="0" presId="urn:microsoft.com/office/officeart/2005/8/layout/default"/>
    <dgm:cxn modelId="{7E01D1A1-694E-4537-9E7B-425BCEB672B8}" type="presParOf" srcId="{35672CBA-0564-46B7-8637-31EBCFFF9EE9}" destId="{BBC736CD-AF55-4550-9469-BCB47CF06791}" srcOrd="4" destOrd="0" presId="urn:microsoft.com/office/officeart/2005/8/layout/default"/>
    <dgm:cxn modelId="{23B310D9-4DCD-4269-8E9A-0BB08CC6C159}" type="presParOf" srcId="{35672CBA-0564-46B7-8637-31EBCFFF9EE9}" destId="{C113D560-162B-4865-9BC9-91C03756CCA8}" srcOrd="5" destOrd="0" presId="urn:microsoft.com/office/officeart/2005/8/layout/default"/>
    <dgm:cxn modelId="{1CCF6C20-5BAF-40B6-A99D-551E8870F15B}" type="presParOf" srcId="{35672CBA-0564-46B7-8637-31EBCFFF9EE9}" destId="{E65AD9DA-A7B9-4459-9FDB-234448C76DEE}" srcOrd="6" destOrd="0" presId="urn:microsoft.com/office/officeart/2005/8/layout/default"/>
    <dgm:cxn modelId="{1D027401-77CF-4C60-A7A2-B61B56C439CB}" type="presParOf" srcId="{35672CBA-0564-46B7-8637-31EBCFFF9EE9}" destId="{298BB0DC-2475-437C-819C-AFACF04767F2}" srcOrd="7" destOrd="0" presId="urn:microsoft.com/office/officeart/2005/8/layout/default"/>
    <dgm:cxn modelId="{2B540C7F-D54F-4984-B791-B53FF7DEDFEC}" type="presParOf" srcId="{35672CBA-0564-46B7-8637-31EBCFFF9EE9}" destId="{1BDFF390-43B8-488A-836C-7FACB1DF2380}" srcOrd="8" destOrd="0" presId="urn:microsoft.com/office/officeart/2005/8/layout/default"/>
    <dgm:cxn modelId="{0E51063C-F17C-42AE-AC21-136A93BCB846}" type="presParOf" srcId="{35672CBA-0564-46B7-8637-31EBCFFF9EE9}" destId="{7DE862F2-7B08-4976-A1EB-7AF88974DA1C}" srcOrd="9" destOrd="0" presId="urn:microsoft.com/office/officeart/2005/8/layout/default"/>
    <dgm:cxn modelId="{89E2016F-CC92-4A84-966B-6191F29C8D03}" type="presParOf" srcId="{35672CBA-0564-46B7-8637-31EBCFFF9EE9}" destId="{7CEC9A47-B441-45C7-BF60-C7BF62D07325}" srcOrd="10" destOrd="0" presId="urn:microsoft.com/office/officeart/2005/8/layout/default"/>
    <dgm:cxn modelId="{782897AE-0896-420F-927A-0E4F3E6A2ECB}" type="presParOf" srcId="{35672CBA-0564-46B7-8637-31EBCFFF9EE9}" destId="{DA2252AD-90D5-4EB4-A8FE-B125068AB594}" srcOrd="11" destOrd="0" presId="urn:microsoft.com/office/officeart/2005/8/layout/default"/>
    <dgm:cxn modelId="{02B591A4-3CAE-4265-B31D-7F87F0AA3780}" type="presParOf" srcId="{35672CBA-0564-46B7-8637-31EBCFFF9EE9}" destId="{77F66D02-1B86-4FD5-8DCC-5E4C9CDFD578}" srcOrd="12" destOrd="0" presId="urn:microsoft.com/office/officeart/2005/8/layout/default"/>
    <dgm:cxn modelId="{A2FBA5CF-F399-4543-99F9-C6F96BDA80EC}" type="presParOf" srcId="{35672CBA-0564-46B7-8637-31EBCFFF9EE9}" destId="{DC392ED8-81A2-413D-8C74-8F6E0A57F9A3}" srcOrd="13" destOrd="0" presId="urn:microsoft.com/office/officeart/2005/8/layout/default"/>
    <dgm:cxn modelId="{D2D10B0D-D98B-42CA-A35B-308FD6185ADC}" type="presParOf" srcId="{35672CBA-0564-46B7-8637-31EBCFFF9EE9}" destId="{0F3FFCF6-2B43-42FB-A48D-51420B8E8D81}"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DED3142-9A0A-4DBA-BF42-47CD99870086}" type="doc">
      <dgm:prSet loTypeId="urn:microsoft.com/office/officeart/2011/layout/CircleProcess" loCatId="process" qsTypeId="urn:microsoft.com/office/officeart/2005/8/quickstyle/simple1" qsCatId="simple" csTypeId="urn:microsoft.com/office/officeart/2005/8/colors/colorful1" csCatId="colorful" phldr="1"/>
      <dgm:spPr/>
    </dgm:pt>
    <dgm:pt modelId="{D5C0C927-13AD-4469-9091-7FD73C92457F}">
      <dgm:prSet phldrT="[Text]" custT="1"/>
      <dgm:spPr/>
      <dgm:t>
        <a:bodyPr/>
        <a:lstStyle/>
        <a:p>
          <a:r>
            <a:rPr lang="en-US" sz="2400" dirty="0"/>
            <a:t>Preparation </a:t>
          </a:r>
        </a:p>
      </dgm:t>
    </dgm:pt>
    <dgm:pt modelId="{125DB56F-4D49-4328-833E-059B2B6CAC95}" type="parTrans" cxnId="{241EE1F5-D87B-4A29-9D4E-D5A8679EF176}">
      <dgm:prSet/>
      <dgm:spPr/>
      <dgm:t>
        <a:bodyPr/>
        <a:lstStyle/>
        <a:p>
          <a:endParaRPr lang="en-US"/>
        </a:p>
      </dgm:t>
    </dgm:pt>
    <dgm:pt modelId="{249F1B04-241D-43C9-B250-2BB4CA45E2D6}" type="sibTrans" cxnId="{241EE1F5-D87B-4A29-9D4E-D5A8679EF176}">
      <dgm:prSet/>
      <dgm:spPr/>
      <dgm:t>
        <a:bodyPr/>
        <a:lstStyle/>
        <a:p>
          <a:endParaRPr lang="en-US"/>
        </a:p>
      </dgm:t>
    </dgm:pt>
    <dgm:pt modelId="{F0F104CE-96DD-4D47-AF65-17ABDA101896}">
      <dgm:prSet custT="1"/>
      <dgm:spPr/>
      <dgm:t>
        <a:bodyPr/>
        <a:lstStyle/>
        <a:p>
          <a:r>
            <a:rPr lang="en-US" sz="2400" dirty="0"/>
            <a:t>Limited Implementation</a:t>
          </a:r>
        </a:p>
      </dgm:t>
    </dgm:pt>
    <dgm:pt modelId="{A3CFBCDB-1C9F-4CD1-BE26-ED9C5642A737}" type="parTrans" cxnId="{17084AAD-2DC4-4B57-BCE9-112E7FB2D1D1}">
      <dgm:prSet/>
      <dgm:spPr/>
      <dgm:t>
        <a:bodyPr/>
        <a:lstStyle/>
        <a:p>
          <a:endParaRPr lang="en-US"/>
        </a:p>
      </dgm:t>
    </dgm:pt>
    <dgm:pt modelId="{57C49D17-9CBC-4270-8E12-2CAAFD75B404}" type="sibTrans" cxnId="{17084AAD-2DC4-4B57-BCE9-112E7FB2D1D1}">
      <dgm:prSet/>
      <dgm:spPr/>
      <dgm:t>
        <a:bodyPr/>
        <a:lstStyle/>
        <a:p>
          <a:endParaRPr lang="en-US"/>
        </a:p>
      </dgm:t>
    </dgm:pt>
    <dgm:pt modelId="{56C879E0-AA9A-403D-A37B-F20D3B36D893}">
      <dgm:prSet custT="1"/>
      <dgm:spPr/>
      <dgm:t>
        <a:bodyPr/>
        <a:lstStyle/>
        <a:p>
          <a:r>
            <a:rPr lang="en-US" sz="2400" dirty="0"/>
            <a:t>Full Implementation</a:t>
          </a:r>
        </a:p>
      </dgm:t>
    </dgm:pt>
    <dgm:pt modelId="{F139D233-D53B-4DB0-803D-24AD2CF96BB8}" type="parTrans" cxnId="{1FB60E17-A1EA-4029-8E1F-C706C2F17B7C}">
      <dgm:prSet/>
      <dgm:spPr/>
      <dgm:t>
        <a:bodyPr/>
        <a:lstStyle/>
        <a:p>
          <a:endParaRPr lang="en-US"/>
        </a:p>
      </dgm:t>
    </dgm:pt>
    <dgm:pt modelId="{65DE68A0-DE2D-4B4D-8B71-C84832DFF0EE}" type="sibTrans" cxnId="{1FB60E17-A1EA-4029-8E1F-C706C2F17B7C}">
      <dgm:prSet/>
      <dgm:spPr/>
      <dgm:t>
        <a:bodyPr/>
        <a:lstStyle/>
        <a:p>
          <a:endParaRPr lang="en-US"/>
        </a:p>
      </dgm:t>
    </dgm:pt>
    <dgm:pt modelId="{48FDF16C-6C3B-4D23-B7DA-A1EE46DFC170}" type="pres">
      <dgm:prSet presAssocID="{7DED3142-9A0A-4DBA-BF42-47CD99870086}" presName="Name0" presStyleCnt="0">
        <dgm:presLayoutVars>
          <dgm:chMax val="11"/>
          <dgm:chPref val="11"/>
          <dgm:dir/>
          <dgm:resizeHandles/>
        </dgm:presLayoutVars>
      </dgm:prSet>
      <dgm:spPr/>
    </dgm:pt>
    <dgm:pt modelId="{69E2B3AA-1DF9-47B4-A713-9C8FFAAAA86E}" type="pres">
      <dgm:prSet presAssocID="{56C879E0-AA9A-403D-A37B-F20D3B36D893}" presName="Accent3" presStyleCnt="0"/>
      <dgm:spPr/>
    </dgm:pt>
    <dgm:pt modelId="{CDB16D8C-44F1-474E-A65B-8464BE5EF90F}" type="pres">
      <dgm:prSet presAssocID="{56C879E0-AA9A-403D-A37B-F20D3B36D893}" presName="Accent" presStyleLbl="node1" presStyleIdx="0" presStyleCnt="3"/>
      <dgm:spPr/>
    </dgm:pt>
    <dgm:pt modelId="{A721C0CD-6709-40F6-96E7-E7641427E01A}" type="pres">
      <dgm:prSet presAssocID="{56C879E0-AA9A-403D-A37B-F20D3B36D893}" presName="ParentBackground3" presStyleCnt="0"/>
      <dgm:spPr/>
    </dgm:pt>
    <dgm:pt modelId="{D37734E0-8BA3-4E41-BF0F-1831EA1334FE}" type="pres">
      <dgm:prSet presAssocID="{56C879E0-AA9A-403D-A37B-F20D3B36D893}" presName="ParentBackground" presStyleLbl="fgAcc1" presStyleIdx="0" presStyleCnt="3"/>
      <dgm:spPr/>
    </dgm:pt>
    <dgm:pt modelId="{501B7DBF-DC70-4D39-B83E-57488D1764CA}" type="pres">
      <dgm:prSet presAssocID="{56C879E0-AA9A-403D-A37B-F20D3B36D893}" presName="Parent3" presStyleLbl="revTx" presStyleIdx="0" presStyleCnt="0">
        <dgm:presLayoutVars>
          <dgm:chMax val="1"/>
          <dgm:chPref val="1"/>
          <dgm:bulletEnabled val="1"/>
        </dgm:presLayoutVars>
      </dgm:prSet>
      <dgm:spPr/>
    </dgm:pt>
    <dgm:pt modelId="{8A022EE8-687B-44B8-9E65-4BB6ECFEB064}" type="pres">
      <dgm:prSet presAssocID="{F0F104CE-96DD-4D47-AF65-17ABDA101896}" presName="Accent2" presStyleCnt="0"/>
      <dgm:spPr/>
    </dgm:pt>
    <dgm:pt modelId="{CDAA7C69-824C-4CA2-8374-0333A7607CF6}" type="pres">
      <dgm:prSet presAssocID="{F0F104CE-96DD-4D47-AF65-17ABDA101896}" presName="Accent" presStyleLbl="node1" presStyleIdx="1" presStyleCnt="3"/>
      <dgm:spPr/>
    </dgm:pt>
    <dgm:pt modelId="{441D51CF-BB07-4321-B686-4EAE2A1E393D}" type="pres">
      <dgm:prSet presAssocID="{F0F104CE-96DD-4D47-AF65-17ABDA101896}" presName="ParentBackground2" presStyleCnt="0"/>
      <dgm:spPr/>
    </dgm:pt>
    <dgm:pt modelId="{6EB6C324-04C2-4E34-B0D0-E62A461037D2}" type="pres">
      <dgm:prSet presAssocID="{F0F104CE-96DD-4D47-AF65-17ABDA101896}" presName="ParentBackground" presStyleLbl="fgAcc1" presStyleIdx="1" presStyleCnt="3"/>
      <dgm:spPr/>
    </dgm:pt>
    <dgm:pt modelId="{D39B25A7-4D90-423B-8A8C-20BB75CE2B2C}" type="pres">
      <dgm:prSet presAssocID="{F0F104CE-96DD-4D47-AF65-17ABDA101896}" presName="Parent2" presStyleLbl="revTx" presStyleIdx="0" presStyleCnt="0">
        <dgm:presLayoutVars>
          <dgm:chMax val="1"/>
          <dgm:chPref val="1"/>
          <dgm:bulletEnabled val="1"/>
        </dgm:presLayoutVars>
      </dgm:prSet>
      <dgm:spPr/>
    </dgm:pt>
    <dgm:pt modelId="{79FA0E87-1E04-475A-999D-3082A78E2170}" type="pres">
      <dgm:prSet presAssocID="{D5C0C927-13AD-4469-9091-7FD73C92457F}" presName="Accent1" presStyleCnt="0"/>
      <dgm:spPr/>
    </dgm:pt>
    <dgm:pt modelId="{660493A0-1CE8-4738-8183-EC39DFD41F68}" type="pres">
      <dgm:prSet presAssocID="{D5C0C927-13AD-4469-9091-7FD73C92457F}" presName="Accent" presStyleLbl="node1" presStyleIdx="2" presStyleCnt="3"/>
      <dgm:spPr/>
    </dgm:pt>
    <dgm:pt modelId="{76AFCE1D-B6B6-4092-8280-6C37C7AD213B}" type="pres">
      <dgm:prSet presAssocID="{D5C0C927-13AD-4469-9091-7FD73C92457F}" presName="ParentBackground1" presStyleCnt="0"/>
      <dgm:spPr/>
    </dgm:pt>
    <dgm:pt modelId="{817C2261-677A-4302-96C1-2141FE223C0E}" type="pres">
      <dgm:prSet presAssocID="{D5C0C927-13AD-4469-9091-7FD73C92457F}" presName="ParentBackground" presStyleLbl="fgAcc1" presStyleIdx="2" presStyleCnt="3"/>
      <dgm:spPr/>
    </dgm:pt>
    <dgm:pt modelId="{3238CEAE-4EFF-40DB-904F-91FAE169429D}" type="pres">
      <dgm:prSet presAssocID="{D5C0C927-13AD-4469-9091-7FD73C92457F}" presName="Parent1" presStyleLbl="revTx" presStyleIdx="0" presStyleCnt="0">
        <dgm:presLayoutVars>
          <dgm:chMax val="1"/>
          <dgm:chPref val="1"/>
          <dgm:bulletEnabled val="1"/>
        </dgm:presLayoutVars>
      </dgm:prSet>
      <dgm:spPr/>
    </dgm:pt>
  </dgm:ptLst>
  <dgm:cxnLst>
    <dgm:cxn modelId="{1FB60E17-A1EA-4029-8E1F-C706C2F17B7C}" srcId="{7DED3142-9A0A-4DBA-BF42-47CD99870086}" destId="{56C879E0-AA9A-403D-A37B-F20D3B36D893}" srcOrd="2" destOrd="0" parTransId="{F139D233-D53B-4DB0-803D-24AD2CF96BB8}" sibTransId="{65DE68A0-DE2D-4B4D-8B71-C84832DFF0EE}"/>
    <dgm:cxn modelId="{497AF22A-39C4-4140-8D75-50F80A1DDCD4}" type="presOf" srcId="{7DED3142-9A0A-4DBA-BF42-47CD99870086}" destId="{48FDF16C-6C3B-4D23-B7DA-A1EE46DFC170}" srcOrd="0" destOrd="0" presId="urn:microsoft.com/office/officeart/2011/layout/CircleProcess"/>
    <dgm:cxn modelId="{A974C25E-7F86-4E8C-BAEF-9CC9CD6B3738}" type="presOf" srcId="{56C879E0-AA9A-403D-A37B-F20D3B36D893}" destId="{D37734E0-8BA3-4E41-BF0F-1831EA1334FE}" srcOrd="0" destOrd="0" presId="urn:microsoft.com/office/officeart/2011/layout/CircleProcess"/>
    <dgm:cxn modelId="{FA13BE71-3FC5-45FB-B302-A2F50FFB6591}" type="presOf" srcId="{F0F104CE-96DD-4D47-AF65-17ABDA101896}" destId="{D39B25A7-4D90-423B-8A8C-20BB75CE2B2C}" srcOrd="1" destOrd="0" presId="urn:microsoft.com/office/officeart/2011/layout/CircleProcess"/>
    <dgm:cxn modelId="{25E3128D-2159-477E-8C35-7990C4CACB3F}" type="presOf" srcId="{56C879E0-AA9A-403D-A37B-F20D3B36D893}" destId="{501B7DBF-DC70-4D39-B83E-57488D1764CA}" srcOrd="1" destOrd="0" presId="urn:microsoft.com/office/officeart/2011/layout/CircleProcess"/>
    <dgm:cxn modelId="{FAB432A7-A89B-46EA-9A6B-9A5D7C4529E1}" type="presOf" srcId="{F0F104CE-96DD-4D47-AF65-17ABDA101896}" destId="{6EB6C324-04C2-4E34-B0D0-E62A461037D2}" srcOrd="0" destOrd="0" presId="urn:microsoft.com/office/officeart/2011/layout/CircleProcess"/>
    <dgm:cxn modelId="{17084AAD-2DC4-4B57-BCE9-112E7FB2D1D1}" srcId="{7DED3142-9A0A-4DBA-BF42-47CD99870086}" destId="{F0F104CE-96DD-4D47-AF65-17ABDA101896}" srcOrd="1" destOrd="0" parTransId="{A3CFBCDB-1C9F-4CD1-BE26-ED9C5642A737}" sibTransId="{57C49D17-9CBC-4270-8E12-2CAAFD75B404}"/>
    <dgm:cxn modelId="{C53608DC-ADC0-4EB6-ABEF-C0C2B485639A}" type="presOf" srcId="{D5C0C927-13AD-4469-9091-7FD73C92457F}" destId="{817C2261-677A-4302-96C1-2141FE223C0E}" srcOrd="0" destOrd="0" presId="urn:microsoft.com/office/officeart/2011/layout/CircleProcess"/>
    <dgm:cxn modelId="{406200E8-5396-4729-A25E-00B9FB4EB505}" type="presOf" srcId="{D5C0C927-13AD-4469-9091-7FD73C92457F}" destId="{3238CEAE-4EFF-40DB-904F-91FAE169429D}" srcOrd="1" destOrd="0" presId="urn:microsoft.com/office/officeart/2011/layout/CircleProcess"/>
    <dgm:cxn modelId="{241EE1F5-D87B-4A29-9D4E-D5A8679EF176}" srcId="{7DED3142-9A0A-4DBA-BF42-47CD99870086}" destId="{D5C0C927-13AD-4469-9091-7FD73C92457F}" srcOrd="0" destOrd="0" parTransId="{125DB56F-4D49-4328-833E-059B2B6CAC95}" sibTransId="{249F1B04-241D-43C9-B250-2BB4CA45E2D6}"/>
    <dgm:cxn modelId="{079442FB-1459-4556-94BA-4B696ECE66F2}" type="presParOf" srcId="{48FDF16C-6C3B-4D23-B7DA-A1EE46DFC170}" destId="{69E2B3AA-1DF9-47B4-A713-9C8FFAAAA86E}" srcOrd="0" destOrd="0" presId="urn:microsoft.com/office/officeart/2011/layout/CircleProcess"/>
    <dgm:cxn modelId="{A10F2EA1-7DF5-4B12-8D1F-0D71B3CAFBC6}" type="presParOf" srcId="{69E2B3AA-1DF9-47B4-A713-9C8FFAAAA86E}" destId="{CDB16D8C-44F1-474E-A65B-8464BE5EF90F}" srcOrd="0" destOrd="0" presId="urn:microsoft.com/office/officeart/2011/layout/CircleProcess"/>
    <dgm:cxn modelId="{E15863EB-DB9D-4E45-8E34-D0475C37556B}" type="presParOf" srcId="{48FDF16C-6C3B-4D23-B7DA-A1EE46DFC170}" destId="{A721C0CD-6709-40F6-96E7-E7641427E01A}" srcOrd="1" destOrd="0" presId="urn:microsoft.com/office/officeart/2011/layout/CircleProcess"/>
    <dgm:cxn modelId="{F2D76D48-5825-4B5A-82A0-AD3B27C088B4}" type="presParOf" srcId="{A721C0CD-6709-40F6-96E7-E7641427E01A}" destId="{D37734E0-8BA3-4E41-BF0F-1831EA1334FE}" srcOrd="0" destOrd="0" presId="urn:microsoft.com/office/officeart/2011/layout/CircleProcess"/>
    <dgm:cxn modelId="{B36AA1FB-B6D2-4C4B-9F06-F820520602DC}" type="presParOf" srcId="{48FDF16C-6C3B-4D23-B7DA-A1EE46DFC170}" destId="{501B7DBF-DC70-4D39-B83E-57488D1764CA}" srcOrd="2" destOrd="0" presId="urn:microsoft.com/office/officeart/2011/layout/CircleProcess"/>
    <dgm:cxn modelId="{A537CBC9-D3EE-4F18-94E6-9F901444859B}" type="presParOf" srcId="{48FDF16C-6C3B-4D23-B7DA-A1EE46DFC170}" destId="{8A022EE8-687B-44B8-9E65-4BB6ECFEB064}" srcOrd="3" destOrd="0" presId="urn:microsoft.com/office/officeart/2011/layout/CircleProcess"/>
    <dgm:cxn modelId="{6A7C10D6-8818-41F8-91BA-0252F4642AFC}" type="presParOf" srcId="{8A022EE8-687B-44B8-9E65-4BB6ECFEB064}" destId="{CDAA7C69-824C-4CA2-8374-0333A7607CF6}" srcOrd="0" destOrd="0" presId="urn:microsoft.com/office/officeart/2011/layout/CircleProcess"/>
    <dgm:cxn modelId="{D23A6CEC-2444-4BC0-B8BB-0594309322C2}" type="presParOf" srcId="{48FDF16C-6C3B-4D23-B7DA-A1EE46DFC170}" destId="{441D51CF-BB07-4321-B686-4EAE2A1E393D}" srcOrd="4" destOrd="0" presId="urn:microsoft.com/office/officeart/2011/layout/CircleProcess"/>
    <dgm:cxn modelId="{2A6B8F44-A7D4-4C5E-9F95-C41E253E04E6}" type="presParOf" srcId="{441D51CF-BB07-4321-B686-4EAE2A1E393D}" destId="{6EB6C324-04C2-4E34-B0D0-E62A461037D2}" srcOrd="0" destOrd="0" presId="urn:microsoft.com/office/officeart/2011/layout/CircleProcess"/>
    <dgm:cxn modelId="{9550613E-A587-4D19-AB40-26AFE9BC0605}" type="presParOf" srcId="{48FDF16C-6C3B-4D23-B7DA-A1EE46DFC170}" destId="{D39B25A7-4D90-423B-8A8C-20BB75CE2B2C}" srcOrd="5" destOrd="0" presId="urn:microsoft.com/office/officeart/2011/layout/CircleProcess"/>
    <dgm:cxn modelId="{77E789B0-0904-438E-8E3C-F2F7660073C6}" type="presParOf" srcId="{48FDF16C-6C3B-4D23-B7DA-A1EE46DFC170}" destId="{79FA0E87-1E04-475A-999D-3082A78E2170}" srcOrd="6" destOrd="0" presId="urn:microsoft.com/office/officeart/2011/layout/CircleProcess"/>
    <dgm:cxn modelId="{5ECBA37C-99A8-4750-B58D-6BD3177ACC05}" type="presParOf" srcId="{79FA0E87-1E04-475A-999D-3082A78E2170}" destId="{660493A0-1CE8-4738-8183-EC39DFD41F68}" srcOrd="0" destOrd="0" presId="urn:microsoft.com/office/officeart/2011/layout/CircleProcess"/>
    <dgm:cxn modelId="{BE64FF01-6A44-4573-8F2D-7427079F5C39}" type="presParOf" srcId="{48FDF16C-6C3B-4D23-B7DA-A1EE46DFC170}" destId="{76AFCE1D-B6B6-4092-8280-6C37C7AD213B}" srcOrd="7" destOrd="0" presId="urn:microsoft.com/office/officeart/2011/layout/CircleProcess"/>
    <dgm:cxn modelId="{6FFFF022-661D-47F0-96D1-C873541FD480}" type="presParOf" srcId="{76AFCE1D-B6B6-4092-8280-6C37C7AD213B}" destId="{817C2261-677A-4302-96C1-2141FE223C0E}" srcOrd="0" destOrd="0" presId="urn:microsoft.com/office/officeart/2011/layout/CircleProcess"/>
    <dgm:cxn modelId="{E0CE1001-1934-405B-B9D7-7E5B131C30E0}" type="presParOf" srcId="{48FDF16C-6C3B-4D23-B7DA-A1EE46DFC170}" destId="{3238CEAE-4EFF-40DB-904F-91FAE169429D}"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44A2A6-D4EE-419D-A01C-E3C53420F4D3}">
      <dsp:nvSpPr>
        <dsp:cNvPr id="0" name=""/>
        <dsp:cNvSpPr/>
      </dsp:nvSpPr>
      <dsp:spPr>
        <a:xfrm>
          <a:off x="478800" y="967461"/>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97317F-5108-4956-B00E-36D26134FCD7}">
      <dsp:nvSpPr>
        <dsp:cNvPr id="0" name=""/>
        <dsp:cNvSpPr/>
      </dsp:nvSpPr>
      <dsp:spPr>
        <a:xfrm>
          <a:off x="712800" y="1201461"/>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38700C-A770-4DC8-BFC0-A41855135890}">
      <dsp:nvSpPr>
        <dsp:cNvPr id="0" name=""/>
        <dsp:cNvSpPr/>
      </dsp:nvSpPr>
      <dsp:spPr>
        <a:xfrm>
          <a:off x="127800" y="240746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dirty="0"/>
            <a:t>Human Resources</a:t>
          </a:r>
          <a:endParaRPr lang="en-US" sz="1500" kern="1200" dirty="0"/>
        </a:p>
      </dsp:txBody>
      <dsp:txXfrm>
        <a:off x="127800" y="2407461"/>
        <a:ext cx="1800000" cy="720000"/>
      </dsp:txXfrm>
    </dsp:sp>
    <dsp:sp modelId="{BC2B07D1-B137-45F9-8E30-DFF6A09580F6}">
      <dsp:nvSpPr>
        <dsp:cNvPr id="0" name=""/>
        <dsp:cNvSpPr/>
      </dsp:nvSpPr>
      <dsp:spPr>
        <a:xfrm>
          <a:off x="2593800" y="967461"/>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62989D-D537-4A0B-A665-6C6147A5579A}">
      <dsp:nvSpPr>
        <dsp:cNvPr id="0" name=""/>
        <dsp:cNvSpPr/>
      </dsp:nvSpPr>
      <dsp:spPr>
        <a:xfrm>
          <a:off x="2827800" y="1201461"/>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0DDA37-71A4-49BF-8635-A6A93F101158}">
      <dsp:nvSpPr>
        <dsp:cNvPr id="0" name=""/>
        <dsp:cNvSpPr/>
      </dsp:nvSpPr>
      <dsp:spPr>
        <a:xfrm>
          <a:off x="2242800" y="240746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a:t>Insurances &amp; Benefits</a:t>
          </a:r>
          <a:endParaRPr lang="en-US" sz="1500" kern="1200"/>
        </a:p>
      </dsp:txBody>
      <dsp:txXfrm>
        <a:off x="2242800" y="2407461"/>
        <a:ext cx="1800000" cy="720000"/>
      </dsp:txXfrm>
    </dsp:sp>
    <dsp:sp modelId="{C143D035-45C2-4B46-B95E-030B1F960C28}">
      <dsp:nvSpPr>
        <dsp:cNvPr id="0" name=""/>
        <dsp:cNvSpPr/>
      </dsp:nvSpPr>
      <dsp:spPr>
        <a:xfrm>
          <a:off x="4708800" y="967461"/>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BEE712-FB71-43BC-B6CD-121870688A54}">
      <dsp:nvSpPr>
        <dsp:cNvPr id="0" name=""/>
        <dsp:cNvSpPr/>
      </dsp:nvSpPr>
      <dsp:spPr>
        <a:xfrm>
          <a:off x="4942800" y="1201461"/>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6C77013-0C19-4C11-937D-D785E5BDB7B7}">
      <dsp:nvSpPr>
        <dsp:cNvPr id="0" name=""/>
        <dsp:cNvSpPr/>
      </dsp:nvSpPr>
      <dsp:spPr>
        <a:xfrm>
          <a:off x="4357800" y="240746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a:t>Staff Wellbeing</a:t>
          </a:r>
          <a:endParaRPr lang="en-US" sz="1500" kern="1200"/>
        </a:p>
      </dsp:txBody>
      <dsp:txXfrm>
        <a:off x="4357800" y="2407461"/>
        <a:ext cx="1800000" cy="720000"/>
      </dsp:txXfrm>
    </dsp:sp>
    <dsp:sp modelId="{A1E7F65A-5F7F-49D9-896D-6326345D7B34}">
      <dsp:nvSpPr>
        <dsp:cNvPr id="0" name=""/>
        <dsp:cNvSpPr/>
      </dsp:nvSpPr>
      <dsp:spPr>
        <a:xfrm>
          <a:off x="6823800" y="967461"/>
          <a:ext cx="1098000" cy="1098000"/>
        </a:xfrm>
        <a:prstGeom prst="ellipse">
          <a:avLst/>
        </a:prstGeom>
        <a:solidFill>
          <a:schemeClr val="accent5">
            <a:lumMod val="90000"/>
          </a:schemeClr>
        </a:solidFill>
        <a:ln>
          <a:noFill/>
        </a:ln>
        <a:effectLst/>
      </dsp:spPr>
      <dsp:style>
        <a:lnRef idx="0">
          <a:scrgbClr r="0" g="0" b="0"/>
        </a:lnRef>
        <a:fillRef idx="1">
          <a:scrgbClr r="0" g="0" b="0"/>
        </a:fillRef>
        <a:effectRef idx="0">
          <a:scrgbClr r="0" g="0" b="0"/>
        </a:effectRef>
        <a:fontRef idx="minor"/>
      </dsp:style>
    </dsp:sp>
    <dsp:sp modelId="{646DF119-1BBD-497A-973F-16A862AE9591}">
      <dsp:nvSpPr>
        <dsp:cNvPr id="0" name=""/>
        <dsp:cNvSpPr/>
      </dsp:nvSpPr>
      <dsp:spPr>
        <a:xfrm>
          <a:off x="7057800" y="1201461"/>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ABB18F6-E751-4589-8F3F-10A0C5FEBE5C}">
      <dsp:nvSpPr>
        <dsp:cNvPr id="0" name=""/>
        <dsp:cNvSpPr/>
      </dsp:nvSpPr>
      <dsp:spPr>
        <a:xfrm>
          <a:off x="6472800" y="240746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dirty="0"/>
            <a:t>Travel &amp; Journey Management</a:t>
          </a:r>
          <a:endParaRPr lang="en-US" sz="1500" kern="1200" dirty="0"/>
        </a:p>
      </dsp:txBody>
      <dsp:txXfrm>
        <a:off x="6472800" y="2407461"/>
        <a:ext cx="1800000" cy="720000"/>
      </dsp:txXfrm>
    </dsp:sp>
    <dsp:sp modelId="{D8E27020-97AD-47A0-B6C0-4E76354C898B}">
      <dsp:nvSpPr>
        <dsp:cNvPr id="0" name=""/>
        <dsp:cNvSpPr/>
      </dsp:nvSpPr>
      <dsp:spPr>
        <a:xfrm>
          <a:off x="8938800" y="967461"/>
          <a:ext cx="1098000" cy="109800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53FAC0-0661-40E3-BDFD-4704353E6D41}">
      <dsp:nvSpPr>
        <dsp:cNvPr id="0" name=""/>
        <dsp:cNvSpPr/>
      </dsp:nvSpPr>
      <dsp:spPr>
        <a:xfrm>
          <a:off x="9172800" y="1201461"/>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A2FDA93-BC42-4252-80A2-DC90F107B83D}">
      <dsp:nvSpPr>
        <dsp:cNvPr id="0" name=""/>
        <dsp:cNvSpPr/>
      </dsp:nvSpPr>
      <dsp:spPr>
        <a:xfrm>
          <a:off x="8587800" y="240746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dirty="0"/>
            <a:t>Operational Security</a:t>
          </a:r>
        </a:p>
      </dsp:txBody>
      <dsp:txXfrm>
        <a:off x="8587800" y="2407461"/>
        <a:ext cx="18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4943FD-C5DA-4CEB-ACA2-272C771694E3}">
      <dsp:nvSpPr>
        <dsp:cNvPr id="0" name=""/>
        <dsp:cNvSpPr/>
      </dsp:nvSpPr>
      <dsp:spPr>
        <a:xfrm>
          <a:off x="0" y="43183"/>
          <a:ext cx="6803571" cy="820462"/>
        </a:xfrm>
        <a:prstGeom prst="roundRect">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Overall, what level of risk is your organization prepared to absorb with regard to the health and safety of your staff?</a:t>
          </a:r>
        </a:p>
      </dsp:txBody>
      <dsp:txXfrm>
        <a:off x="40052" y="83235"/>
        <a:ext cx="6723467" cy="740358"/>
      </dsp:txXfrm>
    </dsp:sp>
    <dsp:sp modelId="{3A472608-6975-4C23-B1FF-CFA0072BD44A}">
      <dsp:nvSpPr>
        <dsp:cNvPr id="0" name=""/>
        <dsp:cNvSpPr/>
      </dsp:nvSpPr>
      <dsp:spPr>
        <a:xfrm>
          <a:off x="0" y="906846"/>
          <a:ext cx="6803571" cy="820462"/>
        </a:xfrm>
        <a:prstGeom prst="roundRect">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How necessary or essential to the mission is it for staff to return to the office or a post location prior to there being a vaccine or therapy in place? </a:t>
          </a:r>
        </a:p>
      </dsp:txBody>
      <dsp:txXfrm>
        <a:off x="40052" y="946898"/>
        <a:ext cx="6723467" cy="740358"/>
      </dsp:txXfrm>
    </dsp:sp>
    <dsp:sp modelId="{3B9FEA70-65B7-4222-9FFF-83417874D1E2}">
      <dsp:nvSpPr>
        <dsp:cNvPr id="0" name=""/>
        <dsp:cNvSpPr/>
      </dsp:nvSpPr>
      <dsp:spPr>
        <a:xfrm>
          <a:off x="0" y="1770508"/>
          <a:ext cx="6803571" cy="820462"/>
        </a:xfrm>
        <a:prstGeom prst="roundRect">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Has a conversation taken place at the senior leadership level which outlines the organization's position on adequate protections needed to protect the health of your staff within your offices?</a:t>
          </a:r>
        </a:p>
      </dsp:txBody>
      <dsp:txXfrm>
        <a:off x="40052" y="1810560"/>
        <a:ext cx="6723467" cy="740358"/>
      </dsp:txXfrm>
    </dsp:sp>
    <dsp:sp modelId="{905D1EB5-9644-4DD7-976E-D2DD5AE05858}">
      <dsp:nvSpPr>
        <dsp:cNvPr id="0" name=""/>
        <dsp:cNvSpPr/>
      </dsp:nvSpPr>
      <dsp:spPr>
        <a:xfrm>
          <a:off x="0" y="2634170"/>
          <a:ext cx="6803571" cy="820462"/>
        </a:xfrm>
        <a:prstGeom prst="roundRect">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Do you have clear and adequate leave policies and processes in place?</a:t>
          </a:r>
        </a:p>
      </dsp:txBody>
      <dsp:txXfrm>
        <a:off x="40052" y="2674222"/>
        <a:ext cx="6723467" cy="740358"/>
      </dsp:txXfrm>
    </dsp:sp>
    <dsp:sp modelId="{5D81642C-60F8-4B29-B0BE-A6569D41DB94}">
      <dsp:nvSpPr>
        <dsp:cNvPr id="0" name=""/>
        <dsp:cNvSpPr/>
      </dsp:nvSpPr>
      <dsp:spPr>
        <a:xfrm>
          <a:off x="0" y="3497833"/>
          <a:ext cx="6803571" cy="820462"/>
        </a:xfrm>
        <a:prstGeom prst="roundRect">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Are your company protocols and policies in compliance with local laws, new rules from OSHA, government agencies and health organization guidance?</a:t>
          </a:r>
        </a:p>
      </dsp:txBody>
      <dsp:txXfrm>
        <a:off x="40052" y="3537885"/>
        <a:ext cx="6723467" cy="740358"/>
      </dsp:txXfrm>
    </dsp:sp>
    <dsp:sp modelId="{9059A0EE-E60E-4CB3-9CE6-E63C2535CABD}">
      <dsp:nvSpPr>
        <dsp:cNvPr id="0" name=""/>
        <dsp:cNvSpPr/>
      </dsp:nvSpPr>
      <dsp:spPr>
        <a:xfrm>
          <a:off x="0" y="4361495"/>
          <a:ext cx="6803571" cy="820462"/>
        </a:xfrm>
        <a:prstGeom prst="roundRect">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Does your Duty of Care Program include all of the necessary components? </a:t>
          </a:r>
        </a:p>
      </dsp:txBody>
      <dsp:txXfrm>
        <a:off x="40052" y="4401547"/>
        <a:ext cx="6723467" cy="7403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6C00E0-728B-4AB7-BF50-12C38FD9A998}">
      <dsp:nvSpPr>
        <dsp:cNvPr id="0" name=""/>
        <dsp:cNvSpPr/>
      </dsp:nvSpPr>
      <dsp:spPr>
        <a:xfrm>
          <a:off x="4621" y="1146393"/>
          <a:ext cx="2020453" cy="178052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Review current staff benefits &amp; insurance policies </a:t>
          </a:r>
        </a:p>
      </dsp:txBody>
      <dsp:txXfrm>
        <a:off x="56771" y="1198543"/>
        <a:ext cx="1916153" cy="1676224"/>
      </dsp:txXfrm>
    </dsp:sp>
    <dsp:sp modelId="{940A76DE-5C3E-4407-BAB4-DECFB33C8A2E}">
      <dsp:nvSpPr>
        <dsp:cNvPr id="0" name=""/>
        <dsp:cNvSpPr/>
      </dsp:nvSpPr>
      <dsp:spPr>
        <a:xfrm>
          <a:off x="2227119" y="1786119"/>
          <a:ext cx="428336" cy="50107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227119" y="1886333"/>
        <a:ext cx="299835" cy="300644"/>
      </dsp:txXfrm>
    </dsp:sp>
    <dsp:sp modelId="{28509551-CF0C-45FD-962E-8C050D4A9F35}">
      <dsp:nvSpPr>
        <dsp:cNvPr id="0" name=""/>
        <dsp:cNvSpPr/>
      </dsp:nvSpPr>
      <dsp:spPr>
        <a:xfrm>
          <a:off x="2833255" y="1146393"/>
          <a:ext cx="2020453" cy="178052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Understand your population types</a:t>
          </a:r>
          <a:endParaRPr lang="en-US" sz="1800" kern="1200" dirty="0"/>
        </a:p>
      </dsp:txBody>
      <dsp:txXfrm>
        <a:off x="2885405" y="1198543"/>
        <a:ext cx="1916153" cy="1676224"/>
      </dsp:txXfrm>
    </dsp:sp>
    <dsp:sp modelId="{15C28B1E-8D75-4A98-833B-8DC7D2C35092}">
      <dsp:nvSpPr>
        <dsp:cNvPr id="0" name=""/>
        <dsp:cNvSpPr/>
      </dsp:nvSpPr>
      <dsp:spPr>
        <a:xfrm>
          <a:off x="5055754" y="1786119"/>
          <a:ext cx="428336" cy="50107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055754" y="1886333"/>
        <a:ext cx="299835" cy="300644"/>
      </dsp:txXfrm>
    </dsp:sp>
    <dsp:sp modelId="{D6AB302C-AA22-4BE8-A360-BCD86D8C2E4E}">
      <dsp:nvSpPr>
        <dsp:cNvPr id="0" name=""/>
        <dsp:cNvSpPr/>
      </dsp:nvSpPr>
      <dsp:spPr>
        <a:xfrm>
          <a:off x="5661890" y="1146393"/>
          <a:ext cx="2020453" cy="178052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Assess how COVID-19 affects your coverages and where gaps may occur</a:t>
          </a:r>
        </a:p>
      </dsp:txBody>
      <dsp:txXfrm>
        <a:off x="5714040" y="1198543"/>
        <a:ext cx="1916153" cy="1676224"/>
      </dsp:txXfrm>
    </dsp:sp>
    <dsp:sp modelId="{06D1F8EA-81B6-4A87-BC99-5A039B86602C}">
      <dsp:nvSpPr>
        <dsp:cNvPr id="0" name=""/>
        <dsp:cNvSpPr/>
      </dsp:nvSpPr>
      <dsp:spPr>
        <a:xfrm>
          <a:off x="7884388" y="1786119"/>
          <a:ext cx="428336" cy="501072"/>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884388" y="1886333"/>
        <a:ext cx="299835" cy="300644"/>
      </dsp:txXfrm>
    </dsp:sp>
    <dsp:sp modelId="{8D2A3D4F-3F07-411C-B19D-6AED54DFB876}">
      <dsp:nvSpPr>
        <dsp:cNvPr id="0" name=""/>
        <dsp:cNvSpPr/>
      </dsp:nvSpPr>
      <dsp:spPr>
        <a:xfrm>
          <a:off x="8490524" y="1146393"/>
          <a:ext cx="2020453" cy="1780524"/>
        </a:xfrm>
        <a:prstGeom prst="roundRect">
          <a:avLst>
            <a:gd name="adj" fmla="val 10000"/>
          </a:avLst>
        </a:prstGeom>
        <a:solidFill>
          <a:schemeClr val="accent5">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Determine the appropriate new coverages needed </a:t>
          </a:r>
          <a:endParaRPr lang="en-US" sz="1800" kern="1200" dirty="0"/>
        </a:p>
      </dsp:txBody>
      <dsp:txXfrm>
        <a:off x="8542674" y="1198543"/>
        <a:ext cx="1916153" cy="16762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55A6FF-6DF7-447A-9D83-607B71743A0A}">
      <dsp:nvSpPr>
        <dsp:cNvPr id="0" name=""/>
        <dsp:cNvSpPr/>
      </dsp:nvSpPr>
      <dsp:spPr>
        <a:xfrm>
          <a:off x="1234419" y="295786"/>
          <a:ext cx="4013909" cy="4013909"/>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Prior to Assignment and Travel</a:t>
          </a:r>
        </a:p>
      </dsp:txBody>
      <dsp:txXfrm>
        <a:off x="3328342" y="970506"/>
        <a:ext cx="1290185" cy="860123"/>
      </dsp:txXfrm>
    </dsp:sp>
    <dsp:sp modelId="{BD3C8763-E9BF-48C6-92DF-CCC47F3489F1}">
      <dsp:nvSpPr>
        <dsp:cNvPr id="0" name=""/>
        <dsp:cNvSpPr/>
      </dsp:nvSpPr>
      <dsp:spPr>
        <a:xfrm>
          <a:off x="1268824" y="402824"/>
          <a:ext cx="4013909" cy="4013909"/>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While Employed and/or On Assignment </a:t>
          </a:r>
        </a:p>
      </dsp:txBody>
      <dsp:txXfrm>
        <a:off x="3853973" y="2236798"/>
        <a:ext cx="1194616" cy="955692"/>
      </dsp:txXfrm>
    </dsp:sp>
    <dsp:sp modelId="{DEFE1AF1-0C18-4C9C-8A6E-734B38C4AE56}">
      <dsp:nvSpPr>
        <dsp:cNvPr id="0" name=""/>
        <dsp:cNvSpPr/>
      </dsp:nvSpPr>
      <dsp:spPr>
        <a:xfrm>
          <a:off x="1178033" y="468767"/>
          <a:ext cx="4013909" cy="4013909"/>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Work from Home</a:t>
          </a:r>
        </a:p>
      </dsp:txBody>
      <dsp:txXfrm>
        <a:off x="2611572" y="3288061"/>
        <a:ext cx="1146831" cy="1051262"/>
      </dsp:txXfrm>
    </dsp:sp>
    <dsp:sp modelId="{295CD02B-EE31-49E0-82B4-1E4F064814EF}">
      <dsp:nvSpPr>
        <dsp:cNvPr id="0" name=""/>
        <dsp:cNvSpPr/>
      </dsp:nvSpPr>
      <dsp:spPr>
        <a:xfrm>
          <a:off x="1087242" y="402824"/>
          <a:ext cx="4013909" cy="4013909"/>
        </a:xfrm>
        <a:prstGeom prst="pie">
          <a:avLst>
            <a:gd name="adj1" fmla="val 7560000"/>
            <a:gd name="adj2" fmla="val 11880000"/>
          </a:avLst>
        </a:prstGeom>
        <a:solidFill>
          <a:schemeClr val="accent5">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Support to Managers</a:t>
          </a:r>
        </a:p>
      </dsp:txBody>
      <dsp:txXfrm>
        <a:off x="1321387" y="2236798"/>
        <a:ext cx="1194616" cy="955692"/>
      </dsp:txXfrm>
    </dsp:sp>
    <dsp:sp modelId="{FAE0020E-60AD-4D69-9B71-34113F9A00BE}">
      <dsp:nvSpPr>
        <dsp:cNvPr id="0" name=""/>
        <dsp:cNvSpPr/>
      </dsp:nvSpPr>
      <dsp:spPr>
        <a:xfrm>
          <a:off x="1121647" y="295786"/>
          <a:ext cx="4013909" cy="4013909"/>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Support to Frontline Personnel</a:t>
          </a:r>
        </a:p>
      </dsp:txBody>
      <dsp:txXfrm>
        <a:off x="1751449" y="970506"/>
        <a:ext cx="1290185" cy="860123"/>
      </dsp:txXfrm>
    </dsp:sp>
    <dsp:sp modelId="{E9BFD036-C9D8-4992-9712-6E63DFF707BE}">
      <dsp:nvSpPr>
        <dsp:cNvPr id="0" name=""/>
        <dsp:cNvSpPr/>
      </dsp:nvSpPr>
      <dsp:spPr>
        <a:xfrm>
          <a:off x="995990" y="88400"/>
          <a:ext cx="4510870" cy="4510870"/>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B4D730-854F-4E9B-B6CD-0B964C85388F}">
      <dsp:nvSpPr>
        <dsp:cNvPr id="0" name=""/>
        <dsp:cNvSpPr/>
      </dsp:nvSpPr>
      <dsp:spPr>
        <a:xfrm>
          <a:off x="1000097" y="172578"/>
          <a:ext cx="4510870" cy="4510870"/>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A49830-67DC-4AA7-B13C-A21A9EDDA885}">
      <dsp:nvSpPr>
        <dsp:cNvPr id="0" name=""/>
        <dsp:cNvSpPr/>
      </dsp:nvSpPr>
      <dsp:spPr>
        <a:xfrm>
          <a:off x="929553" y="220453"/>
          <a:ext cx="4510870" cy="4510870"/>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94E66C-6826-439C-B28C-E585104B1214}">
      <dsp:nvSpPr>
        <dsp:cNvPr id="0" name=""/>
        <dsp:cNvSpPr/>
      </dsp:nvSpPr>
      <dsp:spPr>
        <a:xfrm>
          <a:off x="838485" y="154309"/>
          <a:ext cx="4510870" cy="4510870"/>
        </a:xfrm>
        <a:prstGeom prst="circularArrow">
          <a:avLst>
            <a:gd name="adj1" fmla="val 5085"/>
            <a:gd name="adj2" fmla="val 327528"/>
            <a:gd name="adj3" fmla="val 11552519"/>
            <a:gd name="adj4" fmla="val 7559718"/>
            <a:gd name="adj5" fmla="val 5932"/>
          </a:avLst>
        </a:prstGeom>
        <a:solidFill>
          <a:schemeClr val="accent5">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A41CCD28-92CC-4578-8502-FF40E92F5DF0}">
      <dsp:nvSpPr>
        <dsp:cNvPr id="0" name=""/>
        <dsp:cNvSpPr/>
      </dsp:nvSpPr>
      <dsp:spPr>
        <a:xfrm>
          <a:off x="873356" y="47306"/>
          <a:ext cx="4510870" cy="4510870"/>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A21EC-972A-47FE-8F5A-A53331CE9378}">
      <dsp:nvSpPr>
        <dsp:cNvPr id="0" name=""/>
        <dsp:cNvSpPr/>
      </dsp:nvSpPr>
      <dsp:spPr>
        <a:xfrm>
          <a:off x="-5284873" y="-809388"/>
          <a:ext cx="6293125" cy="6293125"/>
        </a:xfrm>
        <a:prstGeom prst="blockArc">
          <a:avLst>
            <a:gd name="adj1" fmla="val 18900000"/>
            <a:gd name="adj2" fmla="val 2700000"/>
            <a:gd name="adj3" fmla="val 343"/>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4DEB83-DF32-4B58-980E-69CE9FBFD181}">
      <dsp:nvSpPr>
        <dsp:cNvPr id="0" name=""/>
        <dsp:cNvSpPr/>
      </dsp:nvSpPr>
      <dsp:spPr>
        <a:xfrm>
          <a:off x="527881" y="359363"/>
          <a:ext cx="8987088" cy="71910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0787"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t>Be cautious in authorizing travel and returning to work during the COVID-19 pandemic</a:t>
          </a:r>
        </a:p>
      </dsp:txBody>
      <dsp:txXfrm>
        <a:off x="527881" y="359363"/>
        <a:ext cx="8987088" cy="719101"/>
      </dsp:txXfrm>
    </dsp:sp>
    <dsp:sp modelId="{870D88AB-2291-48A4-AC2E-C9B8B87E4FBD}">
      <dsp:nvSpPr>
        <dsp:cNvPr id="0" name=""/>
        <dsp:cNvSpPr/>
      </dsp:nvSpPr>
      <dsp:spPr>
        <a:xfrm>
          <a:off x="78442" y="269476"/>
          <a:ext cx="898877" cy="898877"/>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281F0B-93F1-4150-A17E-9F97EE15D87C}">
      <dsp:nvSpPr>
        <dsp:cNvPr id="0" name=""/>
        <dsp:cNvSpPr/>
      </dsp:nvSpPr>
      <dsp:spPr>
        <a:xfrm>
          <a:off x="940158" y="1438203"/>
          <a:ext cx="8574810" cy="719101"/>
        </a:xfrm>
        <a:prstGeom prst="rect">
          <a:avLst/>
        </a:prstGeom>
        <a:solidFill>
          <a:schemeClr val="accent2">
            <a:hueOff val="-528007"/>
            <a:satOff val="4622"/>
            <a:lumOff val="13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0787"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t>Warn of relevant risks before travel</a:t>
          </a:r>
        </a:p>
      </dsp:txBody>
      <dsp:txXfrm>
        <a:off x="940158" y="1438203"/>
        <a:ext cx="8574810" cy="719101"/>
      </dsp:txXfrm>
    </dsp:sp>
    <dsp:sp modelId="{4B80A558-7585-4E1B-8A84-862A66F44880}">
      <dsp:nvSpPr>
        <dsp:cNvPr id="0" name=""/>
        <dsp:cNvSpPr/>
      </dsp:nvSpPr>
      <dsp:spPr>
        <a:xfrm>
          <a:off x="490719" y="1348315"/>
          <a:ext cx="898877" cy="898877"/>
        </a:xfrm>
        <a:prstGeom prst="ellipse">
          <a:avLst/>
        </a:prstGeom>
        <a:solidFill>
          <a:schemeClr val="lt1">
            <a:hueOff val="0"/>
            <a:satOff val="0"/>
            <a:lumOff val="0"/>
            <a:alphaOff val="0"/>
          </a:schemeClr>
        </a:solidFill>
        <a:ln w="12700" cap="flat" cmpd="sng" algn="ctr">
          <a:solidFill>
            <a:schemeClr val="accent2">
              <a:hueOff val="-528007"/>
              <a:satOff val="4622"/>
              <a:lumOff val="13726"/>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7336D3-3630-4112-9AF8-7AB4211C5F9D}">
      <dsp:nvSpPr>
        <dsp:cNvPr id="0" name=""/>
        <dsp:cNvSpPr/>
      </dsp:nvSpPr>
      <dsp:spPr>
        <a:xfrm>
          <a:off x="940158" y="2455524"/>
          <a:ext cx="8574810" cy="842140"/>
        </a:xfrm>
        <a:prstGeom prst="rect">
          <a:avLst/>
        </a:prstGeom>
        <a:solidFill>
          <a:schemeClr val="accent2">
            <a:hueOff val="-1056014"/>
            <a:satOff val="9244"/>
            <a:lumOff val="27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0787"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t>Identifying a point person or team to remain informed about the new risks, recommendations over time will become considerably more challenging</a:t>
          </a:r>
        </a:p>
      </dsp:txBody>
      <dsp:txXfrm>
        <a:off x="940158" y="2455524"/>
        <a:ext cx="8574810" cy="842140"/>
      </dsp:txXfrm>
    </dsp:sp>
    <dsp:sp modelId="{F0A69F1E-0AEE-41E7-807C-BBFE7F03F30F}">
      <dsp:nvSpPr>
        <dsp:cNvPr id="0" name=""/>
        <dsp:cNvSpPr/>
      </dsp:nvSpPr>
      <dsp:spPr>
        <a:xfrm>
          <a:off x="490719" y="2427155"/>
          <a:ext cx="898877" cy="898877"/>
        </a:xfrm>
        <a:prstGeom prst="ellipse">
          <a:avLst/>
        </a:prstGeom>
        <a:solidFill>
          <a:schemeClr val="lt1">
            <a:hueOff val="0"/>
            <a:satOff val="0"/>
            <a:lumOff val="0"/>
            <a:alphaOff val="0"/>
          </a:schemeClr>
        </a:solidFill>
        <a:ln w="12700" cap="flat" cmpd="sng" algn="ctr">
          <a:solidFill>
            <a:schemeClr val="accent2">
              <a:hueOff val="-1056014"/>
              <a:satOff val="9244"/>
              <a:lumOff val="27451"/>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C7CF57-EA85-4C2D-A39C-D65CA24BE7BA}">
      <dsp:nvSpPr>
        <dsp:cNvPr id="0" name=""/>
        <dsp:cNvSpPr/>
      </dsp:nvSpPr>
      <dsp:spPr>
        <a:xfrm>
          <a:off x="527881" y="3595883"/>
          <a:ext cx="8987088" cy="719101"/>
        </a:xfrm>
        <a:prstGeom prst="rect">
          <a:avLst/>
        </a:prstGeom>
        <a:solidFill>
          <a:schemeClr val="accent2">
            <a:hueOff val="-1584022"/>
            <a:satOff val="13866"/>
            <a:lumOff val="4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0787" tIns="45720" rIns="45720" bIns="45720" numCol="1" spcCol="1270" anchor="ctr" anchorCtr="0">
          <a:noAutofit/>
        </a:bodyPr>
        <a:lstStyle/>
        <a:p>
          <a:pPr marL="0" lvl="0" indent="0" algn="l" defTabSz="800100" rtl="0">
            <a:lnSpc>
              <a:spcPct val="90000"/>
            </a:lnSpc>
            <a:spcBef>
              <a:spcPct val="0"/>
            </a:spcBef>
            <a:spcAft>
              <a:spcPct val="35000"/>
            </a:spcAft>
            <a:buNone/>
          </a:pPr>
          <a:r>
            <a:rPr lang="en-US" sz="1800" kern="1200" dirty="0"/>
            <a:t>Create </a:t>
          </a:r>
          <a:r>
            <a:rPr lang="en-US" sz="1800" kern="1200" dirty="0">
              <a:latin typeface="Avenir Next LT Pro"/>
            </a:rPr>
            <a:t>and</a:t>
          </a:r>
          <a:r>
            <a:rPr lang="en-US" sz="1800" kern="1200" dirty="0"/>
            <a:t> </a:t>
          </a:r>
          <a:r>
            <a:rPr lang="en-US" sz="1800" kern="1200" dirty="0">
              <a:latin typeface="Avenir Next LT Pro"/>
            </a:rPr>
            <a:t>educate staff and managers on a policy</a:t>
          </a:r>
          <a:r>
            <a:rPr lang="en-US" sz="1800" kern="1200" dirty="0"/>
            <a:t> that protects against pressuring staff to travel if it is beyond an individual’s acceptable level of risk</a:t>
          </a:r>
        </a:p>
      </dsp:txBody>
      <dsp:txXfrm>
        <a:off x="527881" y="3595883"/>
        <a:ext cx="8987088" cy="719101"/>
      </dsp:txXfrm>
    </dsp:sp>
    <dsp:sp modelId="{3CAB400E-3E31-48EA-BAFA-057A7319F5E2}">
      <dsp:nvSpPr>
        <dsp:cNvPr id="0" name=""/>
        <dsp:cNvSpPr/>
      </dsp:nvSpPr>
      <dsp:spPr>
        <a:xfrm>
          <a:off x="78442" y="3505995"/>
          <a:ext cx="898877" cy="898877"/>
        </a:xfrm>
        <a:prstGeom prst="ellipse">
          <a:avLst/>
        </a:prstGeom>
        <a:solidFill>
          <a:schemeClr val="lt1">
            <a:hueOff val="0"/>
            <a:satOff val="0"/>
            <a:lumOff val="0"/>
            <a:alphaOff val="0"/>
          </a:schemeClr>
        </a:solidFill>
        <a:ln w="12700" cap="flat" cmpd="sng" algn="ctr">
          <a:solidFill>
            <a:schemeClr val="accent2">
              <a:hueOff val="-1584022"/>
              <a:satOff val="13866"/>
              <a:lumOff val="41177"/>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00A70-61A0-4714-A2D8-0BB4853262CC}">
      <dsp:nvSpPr>
        <dsp:cNvPr id="0" name=""/>
        <dsp:cNvSpPr/>
      </dsp:nvSpPr>
      <dsp:spPr>
        <a:xfrm>
          <a:off x="2112142" y="2932233"/>
          <a:ext cx="2054926" cy="1551456"/>
        </a:xfrm>
        <a:prstGeom prst="hexag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Travel</a:t>
          </a:r>
        </a:p>
      </dsp:txBody>
      <dsp:txXfrm>
        <a:off x="2412674" y="3159133"/>
        <a:ext cx="1453862" cy="1097656"/>
      </dsp:txXfrm>
    </dsp:sp>
    <dsp:sp modelId="{C5C3331E-9294-4419-BBA1-6B742CD9824A}">
      <dsp:nvSpPr>
        <dsp:cNvPr id="0" name=""/>
        <dsp:cNvSpPr/>
      </dsp:nvSpPr>
      <dsp:spPr>
        <a:xfrm>
          <a:off x="303080" y="311082"/>
          <a:ext cx="2054926" cy="1551456"/>
        </a:xfrm>
        <a:prstGeom prst="hexag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Economic Fallout</a:t>
          </a:r>
        </a:p>
      </dsp:txBody>
      <dsp:txXfrm>
        <a:off x="603612" y="537982"/>
        <a:ext cx="1453862" cy="1097656"/>
      </dsp:txXfrm>
    </dsp:sp>
    <dsp:sp modelId="{BBC736CD-AF55-4550-9469-BCB47CF06791}">
      <dsp:nvSpPr>
        <dsp:cNvPr id="0" name=""/>
        <dsp:cNvSpPr/>
      </dsp:nvSpPr>
      <dsp:spPr>
        <a:xfrm>
          <a:off x="5811980" y="1097328"/>
          <a:ext cx="2054926" cy="1551456"/>
        </a:xfrm>
        <a:prstGeom prst="hexag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Political Fallout</a:t>
          </a:r>
        </a:p>
      </dsp:txBody>
      <dsp:txXfrm>
        <a:off x="6112512" y="1324228"/>
        <a:ext cx="1453862" cy="1097656"/>
      </dsp:txXfrm>
    </dsp:sp>
    <dsp:sp modelId="{E65AD9DA-A7B9-4459-9FDB-234448C76DEE}">
      <dsp:nvSpPr>
        <dsp:cNvPr id="0" name=""/>
        <dsp:cNvSpPr/>
      </dsp:nvSpPr>
      <dsp:spPr>
        <a:xfrm>
          <a:off x="5903404" y="2827102"/>
          <a:ext cx="2054926" cy="1551456"/>
        </a:xfrm>
        <a:prstGeom prst="hexagon">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Anti-Foreigner Sentiment</a:t>
          </a:r>
        </a:p>
      </dsp:txBody>
      <dsp:txXfrm>
        <a:off x="6203936" y="3054002"/>
        <a:ext cx="1453862" cy="1097656"/>
      </dsp:txXfrm>
    </dsp:sp>
    <dsp:sp modelId="{1BDFF390-43B8-488A-836C-7FACB1DF2380}">
      <dsp:nvSpPr>
        <dsp:cNvPr id="0" name=""/>
        <dsp:cNvSpPr/>
      </dsp:nvSpPr>
      <dsp:spPr>
        <a:xfrm>
          <a:off x="2125177" y="1097310"/>
          <a:ext cx="2054926" cy="1551456"/>
        </a:xfrm>
        <a:prstGeom prst="hexag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Crime</a:t>
          </a:r>
        </a:p>
      </dsp:txBody>
      <dsp:txXfrm>
        <a:off x="2425709" y="1324210"/>
        <a:ext cx="1453862" cy="1097656"/>
      </dsp:txXfrm>
    </dsp:sp>
    <dsp:sp modelId="{7CEC9A47-B441-45C7-BF60-C7BF62D07325}">
      <dsp:nvSpPr>
        <dsp:cNvPr id="0" name=""/>
        <dsp:cNvSpPr/>
      </dsp:nvSpPr>
      <dsp:spPr>
        <a:xfrm>
          <a:off x="336701" y="2064139"/>
          <a:ext cx="2054926" cy="1551456"/>
        </a:xfrm>
        <a:prstGeom prst="hexag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Terrorism</a:t>
          </a:r>
        </a:p>
      </dsp:txBody>
      <dsp:txXfrm>
        <a:off x="637233" y="2291039"/>
        <a:ext cx="1453862" cy="1097656"/>
      </dsp:txXfrm>
    </dsp:sp>
    <dsp:sp modelId="{77F66D02-1B86-4FD5-8DCC-5E4C9CDFD578}">
      <dsp:nvSpPr>
        <dsp:cNvPr id="0" name=""/>
        <dsp:cNvSpPr/>
      </dsp:nvSpPr>
      <dsp:spPr>
        <a:xfrm>
          <a:off x="3961566" y="321582"/>
          <a:ext cx="2054926" cy="1551456"/>
        </a:xfrm>
        <a:prstGeom prst="hexag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Safe-guarding</a:t>
          </a:r>
        </a:p>
      </dsp:txBody>
      <dsp:txXfrm>
        <a:off x="4262098" y="548482"/>
        <a:ext cx="1453862" cy="1097656"/>
      </dsp:txXfrm>
    </dsp:sp>
    <dsp:sp modelId="{0F3FFCF6-2B43-42FB-A48D-51420B8E8D81}">
      <dsp:nvSpPr>
        <dsp:cNvPr id="0" name=""/>
        <dsp:cNvSpPr/>
      </dsp:nvSpPr>
      <dsp:spPr>
        <a:xfrm>
          <a:off x="3961566" y="1998119"/>
          <a:ext cx="2054926" cy="1551456"/>
        </a:xfrm>
        <a:prstGeom prst="hexag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Digital Security</a:t>
          </a:r>
          <a:endParaRPr lang="en-US" sz="2100" kern="1200" dirty="0"/>
        </a:p>
      </dsp:txBody>
      <dsp:txXfrm>
        <a:off x="4262098" y="2225019"/>
        <a:ext cx="1453862" cy="109765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16D8C-44F1-474E-A65B-8464BE5EF90F}">
      <dsp:nvSpPr>
        <dsp:cNvPr id="0" name=""/>
        <dsp:cNvSpPr/>
      </dsp:nvSpPr>
      <dsp:spPr>
        <a:xfrm>
          <a:off x="9238488" y="1292899"/>
          <a:ext cx="3424859" cy="342549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7734E0-8BA3-4E41-BF0F-1831EA1334FE}">
      <dsp:nvSpPr>
        <dsp:cNvPr id="0" name=""/>
        <dsp:cNvSpPr/>
      </dsp:nvSpPr>
      <dsp:spPr>
        <a:xfrm>
          <a:off x="9352204" y="1407102"/>
          <a:ext cx="3197426" cy="3197086"/>
        </a:xfrm>
        <a:prstGeom prst="ellipse">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Full Implementation</a:t>
          </a:r>
        </a:p>
      </dsp:txBody>
      <dsp:txXfrm>
        <a:off x="9809298" y="1863915"/>
        <a:ext cx="2283239" cy="2283461"/>
      </dsp:txXfrm>
    </dsp:sp>
    <dsp:sp modelId="{CDAA7C69-824C-4CA2-8374-0333A7607CF6}">
      <dsp:nvSpPr>
        <dsp:cNvPr id="0" name=""/>
        <dsp:cNvSpPr/>
      </dsp:nvSpPr>
      <dsp:spPr>
        <a:xfrm rot="2700000">
          <a:off x="5702923" y="1297040"/>
          <a:ext cx="3416609" cy="3416609"/>
        </a:xfrm>
        <a:prstGeom prst="teardrop">
          <a:avLst>
            <a:gd name="adj" fmla="val 1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B6C324-04C2-4E34-B0D0-E62A461037D2}">
      <dsp:nvSpPr>
        <dsp:cNvPr id="0" name=""/>
        <dsp:cNvSpPr/>
      </dsp:nvSpPr>
      <dsp:spPr>
        <a:xfrm>
          <a:off x="5812514" y="1407102"/>
          <a:ext cx="3197426" cy="3197086"/>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Limited Implementation</a:t>
          </a:r>
        </a:p>
      </dsp:txBody>
      <dsp:txXfrm>
        <a:off x="6269608" y="1863915"/>
        <a:ext cx="2283239" cy="2283461"/>
      </dsp:txXfrm>
    </dsp:sp>
    <dsp:sp modelId="{660493A0-1CE8-4738-8183-EC39DFD41F68}">
      <dsp:nvSpPr>
        <dsp:cNvPr id="0" name=""/>
        <dsp:cNvSpPr/>
      </dsp:nvSpPr>
      <dsp:spPr>
        <a:xfrm rot="2700000">
          <a:off x="2163233" y="1297040"/>
          <a:ext cx="3416609" cy="3416609"/>
        </a:xfrm>
        <a:prstGeom prst="teardrop">
          <a:avLst>
            <a:gd name="adj" fmla="val 1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7C2261-677A-4302-96C1-2141FE223C0E}">
      <dsp:nvSpPr>
        <dsp:cNvPr id="0" name=""/>
        <dsp:cNvSpPr/>
      </dsp:nvSpPr>
      <dsp:spPr>
        <a:xfrm>
          <a:off x="2272824" y="1407102"/>
          <a:ext cx="3197426" cy="3197086"/>
        </a:xfrm>
        <a:prstGeom prst="ellipse">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Preparation </a:t>
          </a:r>
        </a:p>
      </dsp:txBody>
      <dsp:txXfrm>
        <a:off x="2729918" y="1863915"/>
        <a:ext cx="2283239" cy="2283461"/>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C1680F-4A79-46FB-B67D-90AF0D4A791A}" type="datetimeFigureOut">
              <a:rPr lang="en-US" smtClean="0"/>
              <a:t>5/11/2020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A99761-A1DA-4488-9A6B-1F7A472314BC}" type="slidenum">
              <a:rPr lang="en-US" smtClean="0"/>
              <a:t>‹#›</a:t>
            </a:fld>
            <a:endParaRPr lang="en-US"/>
          </a:p>
        </p:txBody>
      </p:sp>
    </p:spTree>
    <p:extLst>
      <p:ext uri="{BB962C8B-B14F-4D97-AF65-F5344CB8AC3E}">
        <p14:creationId xmlns:p14="http://schemas.microsoft.com/office/powerpoint/2010/main" val="3310244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A99761-A1DA-4488-9A6B-1F7A472314BC}" type="slidenum">
              <a:rPr lang="en-US" smtClean="0"/>
              <a:t>2</a:t>
            </a:fld>
            <a:endParaRPr lang="en-US"/>
          </a:p>
        </p:txBody>
      </p:sp>
    </p:spTree>
    <p:extLst>
      <p:ext uri="{BB962C8B-B14F-4D97-AF65-F5344CB8AC3E}">
        <p14:creationId xmlns:p14="http://schemas.microsoft.com/office/powerpoint/2010/main" val="3755753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53B20-9BFE-4F29-9B06-9DE55AE3539C}"/>
              </a:ext>
            </a:extLst>
          </p:cNvPr>
          <p:cNvSpPr>
            <a:spLocks noGrp="1"/>
          </p:cNvSpPr>
          <p:nvPr>
            <p:ph type="ctrTitle"/>
          </p:nvPr>
        </p:nvSpPr>
        <p:spPr>
          <a:xfrm>
            <a:off x="1072116" y="1746140"/>
            <a:ext cx="5932967" cy="2387600"/>
          </a:xfrm>
        </p:spPr>
        <p:txBody>
          <a:bodyPr anchor="b"/>
          <a:lstStyle>
            <a:lvl1pPr algn="r">
              <a:defRPr sz="6000" b="1">
                <a:solidFill>
                  <a:schemeClr val="accent1"/>
                </a:solidFill>
              </a:defRPr>
            </a:lvl1pPr>
          </a:lstStyle>
          <a:p>
            <a:r>
              <a:rPr lang="en-US" dirty="0"/>
              <a:t>Click to edit Master title style</a:t>
            </a:r>
          </a:p>
        </p:txBody>
      </p:sp>
      <p:sp>
        <p:nvSpPr>
          <p:cNvPr id="3" name="Subtitle 2">
            <a:extLst>
              <a:ext uri="{FF2B5EF4-FFF2-40B4-BE49-F238E27FC236}">
                <a16:creationId xmlns:a16="http://schemas.microsoft.com/office/drawing/2014/main" id="{CB34790E-5F30-4324-977E-748371D73FF2}"/>
              </a:ext>
            </a:extLst>
          </p:cNvPr>
          <p:cNvSpPr>
            <a:spLocks noGrp="1"/>
          </p:cNvSpPr>
          <p:nvPr>
            <p:ph type="subTitle" idx="1"/>
          </p:nvPr>
        </p:nvSpPr>
        <p:spPr>
          <a:xfrm>
            <a:off x="7639496" y="2048264"/>
            <a:ext cx="3416595" cy="1655762"/>
          </a:xfrm>
        </p:spPr>
        <p:txBody>
          <a:bodyPr/>
          <a:lstStyle>
            <a:lvl1pPr marL="0" indent="0" algn="l">
              <a:buNone/>
              <a:defRPr sz="2400" b="1">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BC4F3C7-1EB8-467A-9CE5-BA291860BEAE}"/>
              </a:ext>
            </a:extLst>
          </p:cNvPr>
          <p:cNvSpPr>
            <a:spLocks noGrp="1"/>
          </p:cNvSpPr>
          <p:nvPr>
            <p:ph type="dt" sz="half" idx="10"/>
          </p:nvPr>
        </p:nvSpPr>
        <p:spPr/>
        <p:txBody>
          <a:bodyPr/>
          <a:lstStyle/>
          <a:p>
            <a:fld id="{9DA85476-6369-44A2-8C6B-622B70E06718}" type="datetimeFigureOut">
              <a:rPr lang="en-US" smtClean="0"/>
              <a:t>5/11/2020</a:t>
            </a:fld>
            <a:endParaRPr lang="en-US"/>
          </a:p>
        </p:txBody>
      </p:sp>
      <p:sp>
        <p:nvSpPr>
          <p:cNvPr id="5" name="Footer Placeholder 4">
            <a:extLst>
              <a:ext uri="{FF2B5EF4-FFF2-40B4-BE49-F238E27FC236}">
                <a16:creationId xmlns:a16="http://schemas.microsoft.com/office/drawing/2014/main" id="{789F6762-8D12-475B-B678-7A8E12B4C3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FCA59F-8FB7-4AEF-A88F-379C1F540561}"/>
              </a:ext>
            </a:extLst>
          </p:cNvPr>
          <p:cNvSpPr>
            <a:spLocks noGrp="1"/>
          </p:cNvSpPr>
          <p:nvPr>
            <p:ph type="sldNum" sz="quarter" idx="12"/>
          </p:nvPr>
        </p:nvSpPr>
        <p:spPr/>
        <p:txBody>
          <a:bodyPr/>
          <a:lstStyle/>
          <a:p>
            <a:fld id="{7B6CA171-54DE-487C-843E-266CC94D1765}" type="slidenum">
              <a:rPr lang="en-US" smtClean="0"/>
              <a:t>‹#›</a:t>
            </a:fld>
            <a:endParaRPr lang="en-US"/>
          </a:p>
        </p:txBody>
      </p:sp>
      <p:cxnSp>
        <p:nvCxnSpPr>
          <p:cNvPr id="7" name="Straight Connector 6">
            <a:extLst>
              <a:ext uri="{FF2B5EF4-FFF2-40B4-BE49-F238E27FC236}">
                <a16:creationId xmlns:a16="http://schemas.microsoft.com/office/drawing/2014/main" id="{7A9B1271-6DCF-4A35-969C-B90BBE9D442A}"/>
              </a:ext>
            </a:extLst>
          </p:cNvPr>
          <p:cNvCxnSpPr>
            <a:cxnSpLocks/>
          </p:cNvCxnSpPr>
          <p:nvPr userDrawn="1"/>
        </p:nvCxnSpPr>
        <p:spPr>
          <a:xfrm>
            <a:off x="7322289" y="1240465"/>
            <a:ext cx="0" cy="3281916"/>
          </a:xfrm>
          <a:prstGeom prst="line">
            <a:avLst/>
          </a:prstGeom>
          <a:ln w="38100">
            <a:solidFill>
              <a:srgbClr val="F76C6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6364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F818F-C59C-4A85-B1A4-ED07217A6F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80B3DB-5D3F-4DA4-A9A7-B78958A0BD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C6F7C5-F26B-4A29-A0CB-9B55D1C68D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EDE14-EF88-4900-B506-AEDFAC34E6F9}"/>
              </a:ext>
            </a:extLst>
          </p:cNvPr>
          <p:cNvSpPr>
            <a:spLocks noGrp="1"/>
          </p:cNvSpPr>
          <p:nvPr>
            <p:ph type="dt" sz="half" idx="10"/>
          </p:nvPr>
        </p:nvSpPr>
        <p:spPr/>
        <p:txBody>
          <a:bodyPr/>
          <a:lstStyle/>
          <a:p>
            <a:fld id="{9DA85476-6369-44A2-8C6B-622B70E06718}" type="datetimeFigureOut">
              <a:rPr lang="en-US" smtClean="0"/>
              <a:t>5/11/2020</a:t>
            </a:fld>
            <a:endParaRPr lang="en-US"/>
          </a:p>
        </p:txBody>
      </p:sp>
      <p:sp>
        <p:nvSpPr>
          <p:cNvPr id="6" name="Footer Placeholder 5">
            <a:extLst>
              <a:ext uri="{FF2B5EF4-FFF2-40B4-BE49-F238E27FC236}">
                <a16:creationId xmlns:a16="http://schemas.microsoft.com/office/drawing/2014/main" id="{C805EF92-3AC4-4AA0-B1FF-E222066146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D78B6D-BE2F-47E1-B4F4-CC19FB52E0C5}"/>
              </a:ext>
            </a:extLst>
          </p:cNvPr>
          <p:cNvSpPr>
            <a:spLocks noGrp="1"/>
          </p:cNvSpPr>
          <p:nvPr>
            <p:ph type="sldNum" sz="quarter" idx="12"/>
          </p:nvPr>
        </p:nvSpPr>
        <p:spPr/>
        <p:txBody>
          <a:bodyPr/>
          <a:lstStyle/>
          <a:p>
            <a:fld id="{7B6CA171-54DE-487C-843E-266CC94D1765}" type="slidenum">
              <a:rPr lang="en-US" smtClean="0"/>
              <a:t>‹#›</a:t>
            </a:fld>
            <a:endParaRPr lang="en-US"/>
          </a:p>
        </p:txBody>
      </p:sp>
      <p:cxnSp>
        <p:nvCxnSpPr>
          <p:cNvPr id="8" name="Straight Connector 7">
            <a:extLst>
              <a:ext uri="{FF2B5EF4-FFF2-40B4-BE49-F238E27FC236}">
                <a16:creationId xmlns:a16="http://schemas.microsoft.com/office/drawing/2014/main" id="{0FDF8D92-F854-4637-B1BD-6554EC31DC97}"/>
              </a:ext>
            </a:extLst>
          </p:cNvPr>
          <p:cNvCxnSpPr>
            <a:cxnSpLocks/>
          </p:cNvCxnSpPr>
          <p:nvPr userDrawn="1"/>
        </p:nvCxnSpPr>
        <p:spPr>
          <a:xfrm>
            <a:off x="723015" y="990673"/>
            <a:ext cx="0" cy="1066727"/>
          </a:xfrm>
          <a:prstGeom prst="line">
            <a:avLst/>
          </a:prstGeom>
          <a:ln w="38100">
            <a:solidFill>
              <a:srgbClr val="F76C6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1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077B-8794-49D9-B542-881F83CB25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81E1DB-5892-427B-816F-7179B7F8E8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F4636A-EBAA-4D66-8C9E-EADA4D0BB667}"/>
              </a:ext>
            </a:extLst>
          </p:cNvPr>
          <p:cNvSpPr>
            <a:spLocks noGrp="1"/>
          </p:cNvSpPr>
          <p:nvPr>
            <p:ph type="dt" sz="half" idx="10"/>
          </p:nvPr>
        </p:nvSpPr>
        <p:spPr/>
        <p:txBody>
          <a:bodyPr/>
          <a:lstStyle/>
          <a:p>
            <a:fld id="{9DA85476-6369-44A2-8C6B-622B70E06718}" type="datetimeFigureOut">
              <a:rPr lang="en-US" smtClean="0"/>
              <a:t>5/11/2020</a:t>
            </a:fld>
            <a:endParaRPr lang="en-US"/>
          </a:p>
        </p:txBody>
      </p:sp>
      <p:sp>
        <p:nvSpPr>
          <p:cNvPr id="5" name="Footer Placeholder 4">
            <a:extLst>
              <a:ext uri="{FF2B5EF4-FFF2-40B4-BE49-F238E27FC236}">
                <a16:creationId xmlns:a16="http://schemas.microsoft.com/office/drawing/2014/main" id="{AB37D6CC-2AE5-437C-8C71-867FC02EC6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854B0-4458-4553-B9CA-9B27E4B03ACE}"/>
              </a:ext>
            </a:extLst>
          </p:cNvPr>
          <p:cNvSpPr>
            <a:spLocks noGrp="1"/>
          </p:cNvSpPr>
          <p:nvPr>
            <p:ph type="sldNum" sz="quarter" idx="12"/>
          </p:nvPr>
        </p:nvSpPr>
        <p:spPr/>
        <p:txBody>
          <a:bodyPr/>
          <a:lstStyle/>
          <a:p>
            <a:fld id="{7B6CA171-54DE-487C-843E-266CC94D1765}" type="slidenum">
              <a:rPr lang="en-US" smtClean="0"/>
              <a:t>‹#›</a:t>
            </a:fld>
            <a:endParaRPr lang="en-US"/>
          </a:p>
        </p:txBody>
      </p:sp>
      <p:cxnSp>
        <p:nvCxnSpPr>
          <p:cNvPr id="7" name="Straight Connector 6">
            <a:extLst>
              <a:ext uri="{FF2B5EF4-FFF2-40B4-BE49-F238E27FC236}">
                <a16:creationId xmlns:a16="http://schemas.microsoft.com/office/drawing/2014/main" id="{05BA14B3-5B9B-4212-AD3D-F0F10A914F9D}"/>
              </a:ext>
            </a:extLst>
          </p:cNvPr>
          <p:cNvCxnSpPr>
            <a:cxnSpLocks/>
          </p:cNvCxnSpPr>
          <p:nvPr userDrawn="1"/>
        </p:nvCxnSpPr>
        <p:spPr>
          <a:xfrm>
            <a:off x="744280" y="443097"/>
            <a:ext cx="0" cy="1066727"/>
          </a:xfrm>
          <a:prstGeom prst="line">
            <a:avLst/>
          </a:prstGeom>
          <a:ln w="38100">
            <a:solidFill>
              <a:srgbClr val="F76C6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9706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3FBFD3-B2CA-4077-9B90-C58063C400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745318-2898-4ECF-988A-2D408D1AD9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F4424A-5BD8-41F4-9AC4-ACF6AB146EF2}"/>
              </a:ext>
            </a:extLst>
          </p:cNvPr>
          <p:cNvSpPr>
            <a:spLocks noGrp="1"/>
          </p:cNvSpPr>
          <p:nvPr>
            <p:ph type="dt" sz="half" idx="10"/>
          </p:nvPr>
        </p:nvSpPr>
        <p:spPr/>
        <p:txBody>
          <a:bodyPr/>
          <a:lstStyle/>
          <a:p>
            <a:fld id="{9DA85476-6369-44A2-8C6B-622B70E06718}" type="datetimeFigureOut">
              <a:rPr lang="en-US" smtClean="0"/>
              <a:t>5/11/2020</a:t>
            </a:fld>
            <a:endParaRPr lang="en-US"/>
          </a:p>
        </p:txBody>
      </p:sp>
      <p:sp>
        <p:nvSpPr>
          <p:cNvPr id="5" name="Footer Placeholder 4">
            <a:extLst>
              <a:ext uri="{FF2B5EF4-FFF2-40B4-BE49-F238E27FC236}">
                <a16:creationId xmlns:a16="http://schemas.microsoft.com/office/drawing/2014/main" id="{D27212D5-FFC0-48F1-8495-214A3B0665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BD052B-23B0-4246-A482-A4038044A91C}"/>
              </a:ext>
            </a:extLst>
          </p:cNvPr>
          <p:cNvSpPr>
            <a:spLocks noGrp="1"/>
          </p:cNvSpPr>
          <p:nvPr>
            <p:ph type="sldNum" sz="quarter" idx="12"/>
          </p:nvPr>
        </p:nvSpPr>
        <p:spPr/>
        <p:txBody>
          <a:bodyPr/>
          <a:lstStyle/>
          <a:p>
            <a:fld id="{7B6CA171-54DE-487C-843E-266CC94D1765}" type="slidenum">
              <a:rPr lang="en-US" smtClean="0"/>
              <a:t>‹#›</a:t>
            </a:fld>
            <a:endParaRPr lang="en-US"/>
          </a:p>
        </p:txBody>
      </p:sp>
    </p:spTree>
    <p:extLst>
      <p:ext uri="{BB962C8B-B14F-4D97-AF65-F5344CB8AC3E}">
        <p14:creationId xmlns:p14="http://schemas.microsoft.com/office/powerpoint/2010/main" val="130062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08A00-5C53-4303-B7CF-42D8547BB2E6}"/>
              </a:ext>
            </a:extLst>
          </p:cNvPr>
          <p:cNvSpPr>
            <a:spLocks noGrp="1"/>
          </p:cNvSpPr>
          <p:nvPr>
            <p:ph type="title"/>
          </p:nvPr>
        </p:nvSpPr>
        <p:spPr/>
        <p:txBody>
          <a:bodyPr/>
          <a:lstStyle>
            <a:lvl1pPr>
              <a:defRPr b="1">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6F7B32F-15FB-4650-B3AA-F03BB9022E36}"/>
              </a:ext>
            </a:extLst>
          </p:cNvPr>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D8494AD-7FA8-4F3F-A189-2360E1CF2695}"/>
              </a:ext>
            </a:extLst>
          </p:cNvPr>
          <p:cNvSpPr>
            <a:spLocks noGrp="1"/>
          </p:cNvSpPr>
          <p:nvPr>
            <p:ph type="dt" sz="half" idx="10"/>
          </p:nvPr>
        </p:nvSpPr>
        <p:spPr/>
        <p:txBody>
          <a:bodyPr/>
          <a:lstStyle/>
          <a:p>
            <a:fld id="{9DA85476-6369-44A2-8C6B-622B70E06718}" type="datetimeFigureOut">
              <a:rPr lang="en-US" smtClean="0"/>
              <a:t>5/11/2020</a:t>
            </a:fld>
            <a:endParaRPr lang="en-US"/>
          </a:p>
        </p:txBody>
      </p:sp>
      <p:sp>
        <p:nvSpPr>
          <p:cNvPr id="5" name="Footer Placeholder 4">
            <a:extLst>
              <a:ext uri="{FF2B5EF4-FFF2-40B4-BE49-F238E27FC236}">
                <a16:creationId xmlns:a16="http://schemas.microsoft.com/office/drawing/2014/main" id="{F147223F-0456-4CAA-86F3-E2C4C1928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AEC5C3-8FAF-4DD2-A91B-652EF7D666DC}"/>
              </a:ext>
            </a:extLst>
          </p:cNvPr>
          <p:cNvSpPr>
            <a:spLocks noGrp="1"/>
          </p:cNvSpPr>
          <p:nvPr>
            <p:ph type="sldNum" sz="quarter" idx="12"/>
          </p:nvPr>
        </p:nvSpPr>
        <p:spPr/>
        <p:txBody>
          <a:bodyPr/>
          <a:lstStyle/>
          <a:p>
            <a:fld id="{7B6CA171-54DE-487C-843E-266CC94D1765}" type="slidenum">
              <a:rPr lang="en-US" smtClean="0"/>
              <a:t>‹#›</a:t>
            </a:fld>
            <a:endParaRPr lang="en-US"/>
          </a:p>
        </p:txBody>
      </p:sp>
      <p:cxnSp>
        <p:nvCxnSpPr>
          <p:cNvPr id="7" name="Straight Connector 6">
            <a:extLst>
              <a:ext uri="{FF2B5EF4-FFF2-40B4-BE49-F238E27FC236}">
                <a16:creationId xmlns:a16="http://schemas.microsoft.com/office/drawing/2014/main" id="{967A2B50-21C5-48CC-A2A4-F7661621F7FE}"/>
              </a:ext>
            </a:extLst>
          </p:cNvPr>
          <p:cNvCxnSpPr>
            <a:cxnSpLocks/>
          </p:cNvCxnSpPr>
          <p:nvPr userDrawn="1"/>
        </p:nvCxnSpPr>
        <p:spPr>
          <a:xfrm>
            <a:off x="744280" y="443097"/>
            <a:ext cx="0" cy="1066727"/>
          </a:xfrm>
          <a:prstGeom prst="line">
            <a:avLst/>
          </a:prstGeom>
          <a:ln w="38100">
            <a:solidFill>
              <a:srgbClr val="F76C6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7203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FDF9E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12495-FDBB-4247-937F-2EA624D32314}"/>
              </a:ext>
            </a:extLst>
          </p:cNvPr>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112F933F-AC7B-4BA1-8368-57E6B37F48DF}"/>
              </a:ext>
            </a:extLst>
          </p:cNvPr>
          <p:cNvSpPr>
            <a:spLocks noGrp="1"/>
          </p:cNvSpPr>
          <p:nvPr>
            <p:ph type="dt" sz="half" idx="10"/>
          </p:nvPr>
        </p:nvSpPr>
        <p:spPr/>
        <p:txBody>
          <a:bodyPr/>
          <a:lstStyle/>
          <a:p>
            <a:fld id="{9DA85476-6369-44A2-8C6B-622B70E06718}" type="datetimeFigureOut">
              <a:rPr lang="en-US" smtClean="0"/>
              <a:t>5/11/2020</a:t>
            </a:fld>
            <a:endParaRPr lang="en-US"/>
          </a:p>
        </p:txBody>
      </p:sp>
      <p:sp>
        <p:nvSpPr>
          <p:cNvPr id="4" name="Footer Placeholder 3">
            <a:extLst>
              <a:ext uri="{FF2B5EF4-FFF2-40B4-BE49-F238E27FC236}">
                <a16:creationId xmlns:a16="http://schemas.microsoft.com/office/drawing/2014/main" id="{C08D00AB-FD78-4E58-8252-C7CE1857A1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4CE007-AF23-4F11-8739-DBD8DF3BB4C3}"/>
              </a:ext>
            </a:extLst>
          </p:cNvPr>
          <p:cNvSpPr>
            <a:spLocks noGrp="1"/>
          </p:cNvSpPr>
          <p:nvPr>
            <p:ph type="sldNum" sz="quarter" idx="12"/>
          </p:nvPr>
        </p:nvSpPr>
        <p:spPr/>
        <p:txBody>
          <a:bodyPr/>
          <a:lstStyle/>
          <a:p>
            <a:fld id="{7B6CA171-54DE-487C-843E-266CC94D1765}" type="slidenum">
              <a:rPr lang="en-US" smtClean="0"/>
              <a:t>‹#›</a:t>
            </a:fld>
            <a:endParaRPr lang="en-US"/>
          </a:p>
        </p:txBody>
      </p:sp>
      <p:sp>
        <p:nvSpPr>
          <p:cNvPr id="7" name="Text Placeholder 6">
            <a:extLst>
              <a:ext uri="{FF2B5EF4-FFF2-40B4-BE49-F238E27FC236}">
                <a16:creationId xmlns:a16="http://schemas.microsoft.com/office/drawing/2014/main" id="{AFC3B963-33E5-4A06-A11A-8247AB3DFCE8}"/>
              </a:ext>
            </a:extLst>
          </p:cNvPr>
          <p:cNvSpPr>
            <a:spLocks noGrp="1"/>
          </p:cNvSpPr>
          <p:nvPr>
            <p:ph type="body" sz="quarter" idx="13"/>
          </p:nvPr>
        </p:nvSpPr>
        <p:spPr>
          <a:xfrm>
            <a:off x="923925" y="1905000"/>
            <a:ext cx="10429875" cy="4295775"/>
          </a:xfrm>
        </p:spPr>
        <p:txBody>
          <a:bodyPr/>
          <a:lstStyle>
            <a:lvl1pPr marL="228600" indent="-228600">
              <a:buClr>
                <a:srgbClr val="F76C6C"/>
              </a:buClr>
              <a:buFont typeface="Wingdings" panose="05000000000000000000" pitchFamily="2" charset="2"/>
              <a:buChar char="ü"/>
              <a:defRPr>
                <a:solidFill>
                  <a:schemeClr val="tx1"/>
                </a:solidFill>
              </a:defRPr>
            </a:lvl1pPr>
            <a:lvl2pPr marL="685800" indent="-228600">
              <a:buClr>
                <a:srgbClr val="F76C6C"/>
              </a:buClr>
              <a:buFont typeface="Wingdings" panose="05000000000000000000" pitchFamily="2" charset="2"/>
              <a:buChar char="ü"/>
              <a:defRPr>
                <a:solidFill>
                  <a:schemeClr val="tx1"/>
                </a:solidFill>
              </a:defRPr>
            </a:lvl2pPr>
            <a:lvl3pPr marL="1143000" indent="-228600">
              <a:buClr>
                <a:srgbClr val="F76C6C"/>
              </a:buClr>
              <a:buFont typeface="Wingdings" panose="05000000000000000000" pitchFamily="2" charset="2"/>
              <a:buChar char="ü"/>
              <a:defRPr>
                <a:solidFill>
                  <a:schemeClr val="tx1"/>
                </a:solidFill>
              </a:defRPr>
            </a:lvl3pPr>
            <a:lvl4pPr marL="1600200" indent="-228600">
              <a:buClr>
                <a:srgbClr val="F76C6C"/>
              </a:buClr>
              <a:buFont typeface="Wingdings" panose="05000000000000000000" pitchFamily="2" charset="2"/>
              <a:buChar char="ü"/>
              <a:defRPr/>
            </a:lvl4pPr>
            <a:lvl5pPr marL="2057400" indent="-228600">
              <a:buClr>
                <a:srgbClr val="F76C6C"/>
              </a:buClr>
              <a:buFont typeface="Wingdings" panose="05000000000000000000" pitchFamily="2" charset="2"/>
              <a:buChar char="ü"/>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a:extLst>
              <a:ext uri="{FF2B5EF4-FFF2-40B4-BE49-F238E27FC236}">
                <a16:creationId xmlns:a16="http://schemas.microsoft.com/office/drawing/2014/main" id="{11D3B311-5798-443D-9FE2-17F72D408229}"/>
              </a:ext>
            </a:extLst>
          </p:cNvPr>
          <p:cNvCxnSpPr>
            <a:cxnSpLocks/>
          </p:cNvCxnSpPr>
          <p:nvPr userDrawn="1"/>
        </p:nvCxnSpPr>
        <p:spPr>
          <a:xfrm>
            <a:off x="744280" y="443097"/>
            <a:ext cx="0" cy="1066727"/>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4255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0B27C-28F5-454C-B59B-FC7A6C9DBE2D}"/>
              </a:ext>
            </a:extLst>
          </p:cNvPr>
          <p:cNvSpPr>
            <a:spLocks noGrp="1"/>
          </p:cNvSpPr>
          <p:nvPr>
            <p:ph type="title"/>
          </p:nvPr>
        </p:nvSpPr>
        <p:spPr>
          <a:xfrm>
            <a:off x="831850" y="1709738"/>
            <a:ext cx="10515600" cy="2852737"/>
          </a:xfrm>
        </p:spPr>
        <p:txBody>
          <a:bodyPr anchor="b"/>
          <a:lstStyle>
            <a:lvl1pPr>
              <a:defRPr sz="6000" b="1">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DC95A3E1-9AC9-40DB-82F5-358F9A1E7C11}"/>
              </a:ext>
            </a:extLst>
          </p:cNvPr>
          <p:cNvSpPr>
            <a:spLocks noGrp="1"/>
          </p:cNvSpPr>
          <p:nvPr>
            <p:ph type="body" idx="1"/>
          </p:nvPr>
        </p:nvSpPr>
        <p:spPr>
          <a:xfrm>
            <a:off x="831850" y="4589463"/>
            <a:ext cx="10515600" cy="1500187"/>
          </a:xfrm>
        </p:spPr>
        <p:txBody>
          <a:bodyPr/>
          <a:lstStyle>
            <a:lvl1pPr marL="0" indent="0">
              <a:buNone/>
              <a:defRPr sz="24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2416F280-7DAC-4A07-9CF0-C29E7184166E}"/>
              </a:ext>
            </a:extLst>
          </p:cNvPr>
          <p:cNvSpPr>
            <a:spLocks noGrp="1"/>
          </p:cNvSpPr>
          <p:nvPr>
            <p:ph type="dt" sz="half" idx="10"/>
          </p:nvPr>
        </p:nvSpPr>
        <p:spPr/>
        <p:txBody>
          <a:bodyPr/>
          <a:lstStyle/>
          <a:p>
            <a:fld id="{9DA85476-6369-44A2-8C6B-622B70E06718}" type="datetimeFigureOut">
              <a:rPr lang="en-US" smtClean="0"/>
              <a:t>5/11/2020</a:t>
            </a:fld>
            <a:endParaRPr lang="en-US"/>
          </a:p>
        </p:txBody>
      </p:sp>
      <p:sp>
        <p:nvSpPr>
          <p:cNvPr id="5" name="Footer Placeholder 4">
            <a:extLst>
              <a:ext uri="{FF2B5EF4-FFF2-40B4-BE49-F238E27FC236}">
                <a16:creationId xmlns:a16="http://schemas.microsoft.com/office/drawing/2014/main" id="{211C13C8-B982-4DBB-9916-6F3926BE61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36B4CC-128A-4595-9DBA-8CEA5AA4E064}"/>
              </a:ext>
            </a:extLst>
          </p:cNvPr>
          <p:cNvSpPr>
            <a:spLocks noGrp="1"/>
          </p:cNvSpPr>
          <p:nvPr>
            <p:ph type="sldNum" sz="quarter" idx="12"/>
          </p:nvPr>
        </p:nvSpPr>
        <p:spPr/>
        <p:txBody>
          <a:bodyPr/>
          <a:lstStyle/>
          <a:p>
            <a:fld id="{7B6CA171-54DE-487C-843E-266CC94D1765}" type="slidenum">
              <a:rPr lang="en-US" smtClean="0"/>
              <a:t>‹#›</a:t>
            </a:fld>
            <a:endParaRPr lang="en-US"/>
          </a:p>
        </p:txBody>
      </p:sp>
      <p:cxnSp>
        <p:nvCxnSpPr>
          <p:cNvPr id="7" name="Straight Connector 6">
            <a:extLst>
              <a:ext uri="{FF2B5EF4-FFF2-40B4-BE49-F238E27FC236}">
                <a16:creationId xmlns:a16="http://schemas.microsoft.com/office/drawing/2014/main" id="{735803C7-7A05-4317-8062-B06400773999}"/>
              </a:ext>
            </a:extLst>
          </p:cNvPr>
          <p:cNvCxnSpPr>
            <a:cxnSpLocks/>
          </p:cNvCxnSpPr>
          <p:nvPr userDrawn="1"/>
        </p:nvCxnSpPr>
        <p:spPr>
          <a:xfrm>
            <a:off x="659219" y="2892055"/>
            <a:ext cx="0" cy="1573619"/>
          </a:xfrm>
          <a:prstGeom prst="line">
            <a:avLst/>
          </a:prstGeom>
          <a:ln w="38100">
            <a:solidFill>
              <a:srgbClr val="F76C6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289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D03FE-C1A7-4699-A971-D068BBCEEF7E}"/>
              </a:ext>
            </a:extLst>
          </p:cNvPr>
          <p:cNvSpPr>
            <a:spLocks noGrp="1"/>
          </p:cNvSpPr>
          <p:nvPr>
            <p:ph type="title"/>
          </p:nvPr>
        </p:nvSpPr>
        <p:spPr/>
        <p:txBody>
          <a:bodyPr/>
          <a:lstStyle>
            <a:lvl1pPr>
              <a:defRPr b="1">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12AD50E-C267-4C05-98CE-AD6136EF4B2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435575C-AAF1-4802-BCA0-6AF9E7167E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7EC1E7-B4C0-476D-9D61-B33CC123DC8D}"/>
              </a:ext>
            </a:extLst>
          </p:cNvPr>
          <p:cNvSpPr>
            <a:spLocks noGrp="1"/>
          </p:cNvSpPr>
          <p:nvPr>
            <p:ph type="dt" sz="half" idx="10"/>
          </p:nvPr>
        </p:nvSpPr>
        <p:spPr/>
        <p:txBody>
          <a:bodyPr/>
          <a:lstStyle/>
          <a:p>
            <a:fld id="{9DA85476-6369-44A2-8C6B-622B70E06718}" type="datetimeFigureOut">
              <a:rPr lang="en-US" smtClean="0"/>
              <a:t>5/11/2020</a:t>
            </a:fld>
            <a:endParaRPr lang="en-US"/>
          </a:p>
        </p:txBody>
      </p:sp>
      <p:sp>
        <p:nvSpPr>
          <p:cNvPr id="6" name="Footer Placeholder 5">
            <a:extLst>
              <a:ext uri="{FF2B5EF4-FFF2-40B4-BE49-F238E27FC236}">
                <a16:creationId xmlns:a16="http://schemas.microsoft.com/office/drawing/2014/main" id="{5E6C9D9A-4D9F-49B7-9FF2-EB2D543B69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8BA9B5-B2C5-43EC-8585-6046D9A0EA0C}"/>
              </a:ext>
            </a:extLst>
          </p:cNvPr>
          <p:cNvSpPr>
            <a:spLocks noGrp="1"/>
          </p:cNvSpPr>
          <p:nvPr>
            <p:ph type="sldNum" sz="quarter" idx="12"/>
          </p:nvPr>
        </p:nvSpPr>
        <p:spPr/>
        <p:txBody>
          <a:bodyPr/>
          <a:lstStyle/>
          <a:p>
            <a:fld id="{7B6CA171-54DE-487C-843E-266CC94D1765}" type="slidenum">
              <a:rPr lang="en-US" smtClean="0"/>
              <a:t>‹#›</a:t>
            </a:fld>
            <a:endParaRPr lang="en-US"/>
          </a:p>
        </p:txBody>
      </p:sp>
      <p:cxnSp>
        <p:nvCxnSpPr>
          <p:cNvPr id="8" name="Straight Connector 7">
            <a:extLst>
              <a:ext uri="{FF2B5EF4-FFF2-40B4-BE49-F238E27FC236}">
                <a16:creationId xmlns:a16="http://schemas.microsoft.com/office/drawing/2014/main" id="{CF362903-EFB4-4080-A489-EB5C8726976A}"/>
              </a:ext>
            </a:extLst>
          </p:cNvPr>
          <p:cNvCxnSpPr>
            <a:cxnSpLocks/>
          </p:cNvCxnSpPr>
          <p:nvPr userDrawn="1"/>
        </p:nvCxnSpPr>
        <p:spPr>
          <a:xfrm>
            <a:off x="744280" y="443097"/>
            <a:ext cx="0" cy="1066727"/>
          </a:xfrm>
          <a:prstGeom prst="line">
            <a:avLst/>
          </a:prstGeom>
          <a:ln w="38100">
            <a:solidFill>
              <a:srgbClr val="F76C6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043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715FF-AFAB-487C-8AF3-07314891CC48}"/>
              </a:ext>
            </a:extLst>
          </p:cNvPr>
          <p:cNvSpPr>
            <a:spLocks noGrp="1"/>
          </p:cNvSpPr>
          <p:nvPr>
            <p:ph type="title"/>
          </p:nvPr>
        </p:nvSpPr>
        <p:spPr>
          <a:xfrm>
            <a:off x="839788" y="365125"/>
            <a:ext cx="10515600" cy="1325563"/>
          </a:xfrm>
        </p:spPr>
        <p:txBody>
          <a:bodyPr/>
          <a:lstStyle>
            <a:lvl1pPr>
              <a:defRPr b="1">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D2379802-DACA-4D04-89FE-6BC4084E9477}"/>
              </a:ext>
            </a:extLst>
          </p:cNvPr>
          <p:cNvSpPr>
            <a:spLocks noGrp="1"/>
          </p:cNvSpPr>
          <p:nvPr>
            <p:ph type="body" idx="1"/>
          </p:nvPr>
        </p:nvSpPr>
        <p:spPr>
          <a:xfrm>
            <a:off x="839788" y="1681163"/>
            <a:ext cx="5157787" cy="82391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02B5DA89-E8A4-4AEF-9B9A-DD97739B8F65}"/>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8A8364C-9A33-4C24-99DA-739065948C13}"/>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CD53274C-8DC0-4D9C-A7E1-8061FACB9F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E4DE94-5ED6-4902-A633-5F3EB80BBDC1}"/>
              </a:ext>
            </a:extLst>
          </p:cNvPr>
          <p:cNvSpPr>
            <a:spLocks noGrp="1"/>
          </p:cNvSpPr>
          <p:nvPr>
            <p:ph type="dt" sz="half" idx="10"/>
          </p:nvPr>
        </p:nvSpPr>
        <p:spPr/>
        <p:txBody>
          <a:bodyPr/>
          <a:lstStyle/>
          <a:p>
            <a:fld id="{9DA85476-6369-44A2-8C6B-622B70E06718}" type="datetimeFigureOut">
              <a:rPr lang="en-US" smtClean="0"/>
              <a:t>5/11/2020</a:t>
            </a:fld>
            <a:endParaRPr lang="en-US"/>
          </a:p>
        </p:txBody>
      </p:sp>
      <p:sp>
        <p:nvSpPr>
          <p:cNvPr id="8" name="Footer Placeholder 7">
            <a:extLst>
              <a:ext uri="{FF2B5EF4-FFF2-40B4-BE49-F238E27FC236}">
                <a16:creationId xmlns:a16="http://schemas.microsoft.com/office/drawing/2014/main" id="{5697FA41-FAA0-4B28-9D2A-1BA4B765DC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FF9849-B598-43FF-8460-E0C9F28346E8}"/>
              </a:ext>
            </a:extLst>
          </p:cNvPr>
          <p:cNvSpPr>
            <a:spLocks noGrp="1"/>
          </p:cNvSpPr>
          <p:nvPr>
            <p:ph type="sldNum" sz="quarter" idx="12"/>
          </p:nvPr>
        </p:nvSpPr>
        <p:spPr/>
        <p:txBody>
          <a:bodyPr/>
          <a:lstStyle/>
          <a:p>
            <a:fld id="{7B6CA171-54DE-487C-843E-266CC94D1765}" type="slidenum">
              <a:rPr lang="en-US" smtClean="0"/>
              <a:t>‹#›</a:t>
            </a:fld>
            <a:endParaRPr lang="en-US"/>
          </a:p>
        </p:txBody>
      </p:sp>
      <p:cxnSp>
        <p:nvCxnSpPr>
          <p:cNvPr id="10" name="Straight Connector 9">
            <a:extLst>
              <a:ext uri="{FF2B5EF4-FFF2-40B4-BE49-F238E27FC236}">
                <a16:creationId xmlns:a16="http://schemas.microsoft.com/office/drawing/2014/main" id="{F1CCDA39-3F2D-4491-8F9D-A435D292D000}"/>
              </a:ext>
            </a:extLst>
          </p:cNvPr>
          <p:cNvCxnSpPr>
            <a:cxnSpLocks/>
          </p:cNvCxnSpPr>
          <p:nvPr userDrawn="1"/>
        </p:nvCxnSpPr>
        <p:spPr>
          <a:xfrm>
            <a:off x="744280" y="443097"/>
            <a:ext cx="0" cy="1066727"/>
          </a:xfrm>
          <a:prstGeom prst="line">
            <a:avLst/>
          </a:prstGeom>
          <a:ln w="38100">
            <a:solidFill>
              <a:srgbClr val="F76C6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1305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AB65C-764F-4C23-8579-8011EF8AA654}"/>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A94D28E3-12DF-4A7E-A817-87E5E9FF8721}"/>
              </a:ext>
            </a:extLst>
          </p:cNvPr>
          <p:cNvSpPr>
            <a:spLocks noGrp="1"/>
          </p:cNvSpPr>
          <p:nvPr>
            <p:ph type="dt" sz="half" idx="10"/>
          </p:nvPr>
        </p:nvSpPr>
        <p:spPr/>
        <p:txBody>
          <a:bodyPr/>
          <a:lstStyle/>
          <a:p>
            <a:fld id="{9DA85476-6369-44A2-8C6B-622B70E06718}" type="datetimeFigureOut">
              <a:rPr lang="en-US" smtClean="0"/>
              <a:t>5/11/2020</a:t>
            </a:fld>
            <a:endParaRPr lang="en-US"/>
          </a:p>
        </p:txBody>
      </p:sp>
      <p:sp>
        <p:nvSpPr>
          <p:cNvPr id="4" name="Footer Placeholder 3">
            <a:extLst>
              <a:ext uri="{FF2B5EF4-FFF2-40B4-BE49-F238E27FC236}">
                <a16:creationId xmlns:a16="http://schemas.microsoft.com/office/drawing/2014/main" id="{14BAD1ED-5C8B-4F70-ADC6-3C60E229FC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434697-D1AF-4FD6-B147-D63B4E4CD199}"/>
              </a:ext>
            </a:extLst>
          </p:cNvPr>
          <p:cNvSpPr>
            <a:spLocks noGrp="1"/>
          </p:cNvSpPr>
          <p:nvPr>
            <p:ph type="sldNum" sz="quarter" idx="12"/>
          </p:nvPr>
        </p:nvSpPr>
        <p:spPr/>
        <p:txBody>
          <a:bodyPr/>
          <a:lstStyle/>
          <a:p>
            <a:fld id="{7B6CA171-54DE-487C-843E-266CC94D1765}" type="slidenum">
              <a:rPr lang="en-US" smtClean="0"/>
              <a:t>‹#›</a:t>
            </a:fld>
            <a:endParaRPr lang="en-US"/>
          </a:p>
        </p:txBody>
      </p:sp>
      <p:cxnSp>
        <p:nvCxnSpPr>
          <p:cNvPr id="7" name="Straight Connector 6">
            <a:extLst>
              <a:ext uri="{FF2B5EF4-FFF2-40B4-BE49-F238E27FC236}">
                <a16:creationId xmlns:a16="http://schemas.microsoft.com/office/drawing/2014/main" id="{49FBE1B1-4C8A-4777-B2DD-02FA9AB6F4BF}"/>
              </a:ext>
            </a:extLst>
          </p:cNvPr>
          <p:cNvCxnSpPr>
            <a:cxnSpLocks/>
          </p:cNvCxnSpPr>
          <p:nvPr userDrawn="1"/>
        </p:nvCxnSpPr>
        <p:spPr>
          <a:xfrm>
            <a:off x="744280" y="443097"/>
            <a:ext cx="0" cy="1066727"/>
          </a:xfrm>
          <a:prstGeom prst="line">
            <a:avLst/>
          </a:prstGeom>
          <a:ln w="38100">
            <a:solidFill>
              <a:srgbClr val="F76C6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056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181E92-0607-48C3-B94D-98FD47873F95}"/>
              </a:ext>
            </a:extLst>
          </p:cNvPr>
          <p:cNvSpPr>
            <a:spLocks noGrp="1"/>
          </p:cNvSpPr>
          <p:nvPr>
            <p:ph type="dt" sz="half" idx="10"/>
          </p:nvPr>
        </p:nvSpPr>
        <p:spPr/>
        <p:txBody>
          <a:bodyPr/>
          <a:lstStyle/>
          <a:p>
            <a:fld id="{9DA85476-6369-44A2-8C6B-622B70E06718}" type="datetimeFigureOut">
              <a:rPr lang="en-US" smtClean="0"/>
              <a:t>5/11/2020</a:t>
            </a:fld>
            <a:endParaRPr lang="en-US"/>
          </a:p>
        </p:txBody>
      </p:sp>
      <p:sp>
        <p:nvSpPr>
          <p:cNvPr id="3" name="Footer Placeholder 2">
            <a:extLst>
              <a:ext uri="{FF2B5EF4-FFF2-40B4-BE49-F238E27FC236}">
                <a16:creationId xmlns:a16="http://schemas.microsoft.com/office/drawing/2014/main" id="{D10DE3FF-4743-4A2A-B0F4-E620C18D27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BB1643-EB81-4481-8BC4-22E036D9EB78}"/>
              </a:ext>
            </a:extLst>
          </p:cNvPr>
          <p:cNvSpPr>
            <a:spLocks noGrp="1"/>
          </p:cNvSpPr>
          <p:nvPr>
            <p:ph type="sldNum" sz="quarter" idx="12"/>
          </p:nvPr>
        </p:nvSpPr>
        <p:spPr/>
        <p:txBody>
          <a:bodyPr/>
          <a:lstStyle/>
          <a:p>
            <a:fld id="{7B6CA171-54DE-487C-843E-266CC94D1765}" type="slidenum">
              <a:rPr lang="en-US" smtClean="0"/>
              <a:t>‹#›</a:t>
            </a:fld>
            <a:endParaRPr lang="en-US"/>
          </a:p>
        </p:txBody>
      </p:sp>
    </p:spTree>
    <p:extLst>
      <p:ext uri="{BB962C8B-B14F-4D97-AF65-F5344CB8AC3E}">
        <p14:creationId xmlns:p14="http://schemas.microsoft.com/office/powerpoint/2010/main" val="3981739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220D7-638F-4C3F-9B78-5FBAEF1620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AD130F-2187-457E-8506-FAE716B489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C83F39-8815-45CE-9EE3-B334B06038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58DE95-1DEA-4394-A107-A031292A518D}"/>
              </a:ext>
            </a:extLst>
          </p:cNvPr>
          <p:cNvSpPr>
            <a:spLocks noGrp="1"/>
          </p:cNvSpPr>
          <p:nvPr>
            <p:ph type="dt" sz="half" idx="10"/>
          </p:nvPr>
        </p:nvSpPr>
        <p:spPr/>
        <p:txBody>
          <a:bodyPr/>
          <a:lstStyle/>
          <a:p>
            <a:fld id="{9DA85476-6369-44A2-8C6B-622B70E06718}" type="datetimeFigureOut">
              <a:rPr lang="en-US" smtClean="0"/>
              <a:t>5/11/2020</a:t>
            </a:fld>
            <a:endParaRPr lang="en-US"/>
          </a:p>
        </p:txBody>
      </p:sp>
      <p:sp>
        <p:nvSpPr>
          <p:cNvPr id="6" name="Footer Placeholder 5">
            <a:extLst>
              <a:ext uri="{FF2B5EF4-FFF2-40B4-BE49-F238E27FC236}">
                <a16:creationId xmlns:a16="http://schemas.microsoft.com/office/drawing/2014/main" id="{50FE843E-8E46-4746-B916-0A11AD39BB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5359F6-2033-4EC1-A718-B491FCEB6FC4}"/>
              </a:ext>
            </a:extLst>
          </p:cNvPr>
          <p:cNvSpPr>
            <a:spLocks noGrp="1"/>
          </p:cNvSpPr>
          <p:nvPr>
            <p:ph type="sldNum" sz="quarter" idx="12"/>
          </p:nvPr>
        </p:nvSpPr>
        <p:spPr/>
        <p:txBody>
          <a:bodyPr/>
          <a:lstStyle/>
          <a:p>
            <a:fld id="{7B6CA171-54DE-487C-843E-266CC94D1765}" type="slidenum">
              <a:rPr lang="en-US" smtClean="0"/>
              <a:t>‹#›</a:t>
            </a:fld>
            <a:endParaRPr lang="en-US"/>
          </a:p>
        </p:txBody>
      </p:sp>
      <p:cxnSp>
        <p:nvCxnSpPr>
          <p:cNvPr id="8" name="Straight Connector 7">
            <a:extLst>
              <a:ext uri="{FF2B5EF4-FFF2-40B4-BE49-F238E27FC236}">
                <a16:creationId xmlns:a16="http://schemas.microsoft.com/office/drawing/2014/main" id="{A2BFD20B-08B7-4BA4-8FF5-A28397C9E219}"/>
              </a:ext>
            </a:extLst>
          </p:cNvPr>
          <p:cNvCxnSpPr>
            <a:cxnSpLocks/>
          </p:cNvCxnSpPr>
          <p:nvPr userDrawn="1"/>
        </p:nvCxnSpPr>
        <p:spPr>
          <a:xfrm>
            <a:off x="723015" y="990673"/>
            <a:ext cx="0" cy="1066727"/>
          </a:xfrm>
          <a:prstGeom prst="line">
            <a:avLst/>
          </a:prstGeom>
          <a:ln w="38100">
            <a:solidFill>
              <a:srgbClr val="F76C6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5512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6F89B3-B554-4E9E-96CF-63FC7BB300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741C0C8-6172-4C05-B07F-52F1C31606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B986AA6-D2F4-421F-A5C4-D1181C872F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85476-6369-44A2-8C6B-622B70E06718}" type="datetimeFigureOut">
              <a:rPr lang="en-US" smtClean="0"/>
              <a:t>5/11/2020</a:t>
            </a:fld>
            <a:endParaRPr lang="en-US"/>
          </a:p>
        </p:txBody>
      </p:sp>
      <p:sp>
        <p:nvSpPr>
          <p:cNvPr id="5" name="Footer Placeholder 4">
            <a:extLst>
              <a:ext uri="{FF2B5EF4-FFF2-40B4-BE49-F238E27FC236}">
                <a16:creationId xmlns:a16="http://schemas.microsoft.com/office/drawing/2014/main" id="{18F86FBC-2158-40E2-BBED-4479DA98F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CD562B-D89E-4FE0-9677-E7DAF38D2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CA171-54DE-487C-843E-266CC94D1765}" type="slidenum">
              <a:rPr lang="en-US" smtClean="0"/>
              <a:t>‹#›</a:t>
            </a:fld>
            <a:endParaRPr lang="en-US"/>
          </a:p>
        </p:txBody>
      </p:sp>
    </p:spTree>
    <p:extLst>
      <p:ext uri="{BB962C8B-B14F-4D97-AF65-F5344CB8AC3E}">
        <p14:creationId xmlns:p14="http://schemas.microsoft.com/office/powerpoint/2010/main" val="2194379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E453D-0AB8-43D2-A71A-FAA42602B07D}"/>
              </a:ext>
            </a:extLst>
          </p:cNvPr>
          <p:cNvSpPr>
            <a:spLocks noGrp="1"/>
          </p:cNvSpPr>
          <p:nvPr>
            <p:ph type="ctrTitle"/>
          </p:nvPr>
        </p:nvSpPr>
        <p:spPr>
          <a:xfrm>
            <a:off x="414554" y="2576240"/>
            <a:ext cx="6867768" cy="3269389"/>
          </a:xfrm>
        </p:spPr>
        <p:txBody>
          <a:bodyPr anchor="ctr">
            <a:normAutofit fontScale="90000"/>
          </a:bodyPr>
          <a:lstStyle/>
          <a:p>
            <a:r>
              <a:rPr lang="en-US" sz="5100" b="1" dirty="0">
                <a:solidFill>
                  <a:srgbClr val="24305E"/>
                </a:solidFill>
                <a:latin typeface="Avenir Next LT Pro"/>
              </a:rPr>
              <a:t>Recovery &amp; Wellness COVID-19</a:t>
            </a:r>
            <a:br>
              <a:rPr lang="en-US" sz="5100" dirty="0">
                <a:solidFill>
                  <a:srgbClr val="24305E"/>
                </a:solidFill>
                <a:latin typeface="Avenir Next LT Pro"/>
              </a:rPr>
            </a:br>
            <a:br>
              <a:rPr lang="en-US" sz="5100" dirty="0">
                <a:solidFill>
                  <a:srgbClr val="24305E"/>
                </a:solidFill>
                <a:latin typeface="Avenir Next LT Pro"/>
              </a:rPr>
            </a:br>
            <a:r>
              <a:rPr lang="en-US" sz="2400" b="0" i="1" dirty="0">
                <a:solidFill>
                  <a:srgbClr val="24305E"/>
                </a:solidFill>
                <a:latin typeface="Avenir Next LT Pro"/>
              </a:rPr>
              <a:t>*This is a template presentation to be used as a tool. Feel free to adapt this in any way you need to support your operations. </a:t>
            </a:r>
            <a:br>
              <a:rPr lang="en-US" sz="2400" b="0" i="1" dirty="0">
                <a:solidFill>
                  <a:srgbClr val="24305E"/>
                </a:solidFill>
                <a:latin typeface="Avenir Next LT Pro"/>
              </a:rPr>
            </a:br>
            <a:endParaRPr lang="en-US" sz="5100" b="1" dirty="0">
              <a:solidFill>
                <a:srgbClr val="24305E"/>
              </a:solidFill>
              <a:latin typeface="Avenir Next LT Pro"/>
            </a:endParaRPr>
          </a:p>
        </p:txBody>
      </p:sp>
      <p:sp>
        <p:nvSpPr>
          <p:cNvPr id="3" name="Subtitle 2">
            <a:extLst>
              <a:ext uri="{FF2B5EF4-FFF2-40B4-BE49-F238E27FC236}">
                <a16:creationId xmlns:a16="http://schemas.microsoft.com/office/drawing/2014/main" id="{2A1F6379-D445-4AE2-A813-00A4EE791261}"/>
              </a:ext>
            </a:extLst>
          </p:cNvPr>
          <p:cNvSpPr>
            <a:spLocks noGrp="1"/>
          </p:cNvSpPr>
          <p:nvPr>
            <p:ph type="subTitle" idx="1"/>
          </p:nvPr>
        </p:nvSpPr>
        <p:spPr>
          <a:xfrm>
            <a:off x="7509755" y="1737181"/>
            <a:ext cx="3545789" cy="2728397"/>
          </a:xfrm>
        </p:spPr>
        <p:txBody>
          <a:bodyPr anchor="ctr">
            <a:normAutofit/>
          </a:bodyPr>
          <a:lstStyle/>
          <a:p>
            <a:pPr algn="l"/>
            <a:r>
              <a:rPr lang="en-US" sz="2800" b="1" dirty="0">
                <a:solidFill>
                  <a:srgbClr val="374785"/>
                </a:solidFill>
                <a:latin typeface="Avenir Next LT Pro" panose="020B0504020202020204" pitchFamily="34" charset="0"/>
              </a:rPr>
              <a:t>Operating Considerations for US Based International NGOs</a:t>
            </a:r>
          </a:p>
        </p:txBody>
      </p:sp>
    </p:spTree>
    <p:extLst>
      <p:ext uri="{BB962C8B-B14F-4D97-AF65-F5344CB8AC3E}">
        <p14:creationId xmlns:p14="http://schemas.microsoft.com/office/powerpoint/2010/main" val="2978797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AAC36-3E95-4BD5-BC41-364E7F446DFF}"/>
              </a:ext>
            </a:extLst>
          </p:cNvPr>
          <p:cNvSpPr>
            <a:spLocks noGrp="1"/>
          </p:cNvSpPr>
          <p:nvPr>
            <p:ph type="title"/>
          </p:nvPr>
        </p:nvSpPr>
        <p:spPr/>
        <p:txBody>
          <a:bodyPr/>
          <a:lstStyle/>
          <a:p>
            <a:r>
              <a:rPr lang="en-US" dirty="0"/>
              <a:t>Travel &amp; Journey Management </a:t>
            </a:r>
            <a:br>
              <a:rPr lang="en-US" dirty="0"/>
            </a:br>
            <a:r>
              <a:rPr lang="en-US" dirty="0"/>
              <a:t>Action List</a:t>
            </a:r>
          </a:p>
        </p:txBody>
      </p:sp>
      <p:sp>
        <p:nvSpPr>
          <p:cNvPr id="3" name="Text Placeholder 2">
            <a:extLst>
              <a:ext uri="{FF2B5EF4-FFF2-40B4-BE49-F238E27FC236}">
                <a16:creationId xmlns:a16="http://schemas.microsoft.com/office/drawing/2014/main" id="{A792F3A7-9DEB-4864-9811-A9EE5A579220}"/>
              </a:ext>
            </a:extLst>
          </p:cNvPr>
          <p:cNvSpPr>
            <a:spLocks noGrp="1"/>
          </p:cNvSpPr>
          <p:nvPr>
            <p:ph type="body" sz="quarter" idx="13"/>
          </p:nvPr>
        </p:nvSpPr>
        <p:spPr/>
        <p:txBody>
          <a:bodyPr/>
          <a:lstStyle/>
          <a:p>
            <a:r>
              <a:rPr lang="en-US" dirty="0"/>
              <a:t>Review the </a:t>
            </a:r>
            <a:r>
              <a:rPr lang="en-US" b="1" i="1" dirty="0"/>
              <a:t>Recovery &amp; Wellness, COVID-19 </a:t>
            </a:r>
            <a:r>
              <a:rPr lang="en-US" b="1" dirty="0">
                <a:solidFill>
                  <a:schemeClr val="accent4"/>
                </a:solidFill>
              </a:rPr>
              <a:t>Highly Recommended</a:t>
            </a:r>
            <a:r>
              <a:rPr lang="en-US" dirty="0"/>
              <a:t>, </a:t>
            </a:r>
            <a:r>
              <a:rPr lang="en-US" b="1" dirty="0">
                <a:solidFill>
                  <a:schemeClr val="accent4"/>
                </a:solidFill>
              </a:rPr>
              <a:t>Recommended</a:t>
            </a:r>
            <a:r>
              <a:rPr lang="en-US" b="1" dirty="0"/>
              <a:t> </a:t>
            </a:r>
            <a:r>
              <a:rPr lang="en-US" dirty="0"/>
              <a:t>and </a:t>
            </a:r>
            <a:r>
              <a:rPr lang="en-US" b="1" dirty="0">
                <a:solidFill>
                  <a:schemeClr val="accent4"/>
                </a:solidFill>
              </a:rPr>
              <a:t>Beneficial</a:t>
            </a:r>
            <a:r>
              <a:rPr lang="en-US" dirty="0"/>
              <a:t> Human Resources &amp; Facilities Action List. </a:t>
            </a:r>
          </a:p>
          <a:p>
            <a:r>
              <a:rPr lang="en-US" dirty="0"/>
              <a:t>Assess which actions are appropriate for your organization and include them here.</a:t>
            </a:r>
          </a:p>
          <a:p>
            <a:endParaRPr lang="en-US" dirty="0"/>
          </a:p>
        </p:txBody>
      </p:sp>
    </p:spTree>
    <p:extLst>
      <p:ext uri="{BB962C8B-B14F-4D97-AF65-F5344CB8AC3E}">
        <p14:creationId xmlns:p14="http://schemas.microsoft.com/office/powerpoint/2010/main" val="3580477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7CBF0-5670-49F4-B32E-54A6E84219A5}"/>
              </a:ext>
            </a:extLst>
          </p:cNvPr>
          <p:cNvSpPr>
            <a:spLocks noGrp="1"/>
          </p:cNvSpPr>
          <p:nvPr>
            <p:ph type="title"/>
          </p:nvPr>
        </p:nvSpPr>
        <p:spPr/>
        <p:txBody>
          <a:bodyPr/>
          <a:lstStyle/>
          <a:p>
            <a:r>
              <a:rPr lang="en-US" dirty="0"/>
              <a:t>Operational Security</a:t>
            </a:r>
          </a:p>
        </p:txBody>
      </p:sp>
      <p:sp>
        <p:nvSpPr>
          <p:cNvPr id="3" name="Content Placeholder 2">
            <a:extLst>
              <a:ext uri="{FF2B5EF4-FFF2-40B4-BE49-F238E27FC236}">
                <a16:creationId xmlns:a16="http://schemas.microsoft.com/office/drawing/2014/main" id="{91B47B53-CA21-43A6-8D12-0E938B690B3E}"/>
              </a:ext>
            </a:extLst>
          </p:cNvPr>
          <p:cNvSpPr>
            <a:spLocks noGrp="1"/>
          </p:cNvSpPr>
          <p:nvPr>
            <p:ph sz="half" idx="1"/>
          </p:nvPr>
        </p:nvSpPr>
        <p:spPr>
          <a:xfrm>
            <a:off x="7012967" y="769464"/>
            <a:ext cx="4658475" cy="557979"/>
          </a:xfrm>
        </p:spPr>
        <p:txBody>
          <a:bodyPr>
            <a:noAutofit/>
          </a:bodyPr>
          <a:lstStyle/>
          <a:p>
            <a:pPr marL="0" indent="0">
              <a:buNone/>
            </a:pPr>
            <a:r>
              <a:rPr lang="en-US" sz="3600" b="1" dirty="0"/>
              <a:t>Risk Assessments</a:t>
            </a:r>
          </a:p>
        </p:txBody>
      </p:sp>
      <p:graphicFrame>
        <p:nvGraphicFramePr>
          <p:cNvPr id="6" name="Diagram 5">
            <a:extLst>
              <a:ext uri="{FF2B5EF4-FFF2-40B4-BE49-F238E27FC236}">
                <a16:creationId xmlns:a16="http://schemas.microsoft.com/office/drawing/2014/main" id="{4C3B33CD-383A-4AE2-82ED-81A29104292A}"/>
              </a:ext>
            </a:extLst>
          </p:cNvPr>
          <p:cNvGraphicFramePr/>
          <p:nvPr>
            <p:extLst>
              <p:ext uri="{D42A27DB-BD31-4B8C-83A1-F6EECF244321}">
                <p14:modId xmlns:p14="http://schemas.microsoft.com/office/powerpoint/2010/main" val="4065021751"/>
              </p:ext>
            </p:extLst>
          </p:nvPr>
        </p:nvGraphicFramePr>
        <p:xfrm>
          <a:off x="1789415" y="1779506"/>
          <a:ext cx="10919718" cy="4483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196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2A036-1D4B-4CEA-BFEF-B807DA6313A8}"/>
              </a:ext>
            </a:extLst>
          </p:cNvPr>
          <p:cNvSpPr>
            <a:spLocks noGrp="1"/>
          </p:cNvSpPr>
          <p:nvPr>
            <p:ph type="title"/>
          </p:nvPr>
        </p:nvSpPr>
        <p:spPr/>
        <p:txBody>
          <a:bodyPr/>
          <a:lstStyle/>
          <a:p>
            <a:r>
              <a:rPr lang="en-US" dirty="0"/>
              <a:t>Operational Security</a:t>
            </a:r>
          </a:p>
        </p:txBody>
      </p:sp>
      <p:graphicFrame>
        <p:nvGraphicFramePr>
          <p:cNvPr id="6" name="Diagram 5">
            <a:extLst>
              <a:ext uri="{FF2B5EF4-FFF2-40B4-BE49-F238E27FC236}">
                <a16:creationId xmlns:a16="http://schemas.microsoft.com/office/drawing/2014/main" id="{8DE96320-898D-432B-87E1-F293E15FD5D1}"/>
              </a:ext>
            </a:extLst>
          </p:cNvPr>
          <p:cNvGraphicFramePr/>
          <p:nvPr>
            <p:extLst>
              <p:ext uri="{D42A27DB-BD31-4B8C-83A1-F6EECF244321}">
                <p14:modId xmlns:p14="http://schemas.microsoft.com/office/powerpoint/2010/main" val="3568347901"/>
              </p:ext>
            </p:extLst>
          </p:nvPr>
        </p:nvGraphicFramePr>
        <p:xfrm>
          <a:off x="-1327653" y="1156235"/>
          <a:ext cx="14118978" cy="60106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2">
            <a:extLst>
              <a:ext uri="{FF2B5EF4-FFF2-40B4-BE49-F238E27FC236}">
                <a16:creationId xmlns:a16="http://schemas.microsoft.com/office/drawing/2014/main" id="{327C25FD-4AB0-4DF9-98F0-7C44A4E69702}"/>
              </a:ext>
            </a:extLst>
          </p:cNvPr>
          <p:cNvSpPr>
            <a:spLocks noGrp="1"/>
          </p:cNvSpPr>
          <p:nvPr>
            <p:ph sz="half" idx="1"/>
          </p:nvPr>
        </p:nvSpPr>
        <p:spPr>
          <a:xfrm>
            <a:off x="7364288" y="686261"/>
            <a:ext cx="3456400" cy="683290"/>
          </a:xfrm>
        </p:spPr>
        <p:txBody>
          <a:bodyPr>
            <a:normAutofit/>
          </a:bodyPr>
          <a:lstStyle/>
          <a:p>
            <a:pPr marL="0" indent="0">
              <a:buNone/>
            </a:pPr>
            <a:r>
              <a:rPr lang="en-US" sz="3600" b="1" dirty="0"/>
              <a:t>Re-Entry</a:t>
            </a:r>
          </a:p>
        </p:txBody>
      </p:sp>
    </p:spTree>
    <p:extLst>
      <p:ext uri="{BB962C8B-B14F-4D97-AF65-F5344CB8AC3E}">
        <p14:creationId xmlns:p14="http://schemas.microsoft.com/office/powerpoint/2010/main" val="2537265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2B460-0FF8-47BB-BC92-DABC7C6E5952}"/>
              </a:ext>
            </a:extLst>
          </p:cNvPr>
          <p:cNvSpPr>
            <a:spLocks noGrp="1"/>
          </p:cNvSpPr>
          <p:nvPr>
            <p:ph type="title"/>
          </p:nvPr>
        </p:nvSpPr>
        <p:spPr/>
        <p:txBody>
          <a:bodyPr/>
          <a:lstStyle/>
          <a:p>
            <a:r>
              <a:rPr lang="en-US" dirty="0"/>
              <a:t>Key Assumption for Re-Entry</a:t>
            </a:r>
          </a:p>
        </p:txBody>
      </p:sp>
      <p:sp>
        <p:nvSpPr>
          <p:cNvPr id="3" name="Content Placeholder 2">
            <a:extLst>
              <a:ext uri="{FF2B5EF4-FFF2-40B4-BE49-F238E27FC236}">
                <a16:creationId xmlns:a16="http://schemas.microsoft.com/office/drawing/2014/main" id="{DCE71A74-819B-4E14-8FB4-3E7B448135EF}"/>
              </a:ext>
            </a:extLst>
          </p:cNvPr>
          <p:cNvSpPr>
            <a:spLocks noGrp="1"/>
          </p:cNvSpPr>
          <p:nvPr>
            <p:ph sz="half" idx="1"/>
          </p:nvPr>
        </p:nvSpPr>
        <p:spPr>
          <a:xfrm>
            <a:off x="838199" y="1825625"/>
            <a:ext cx="10515599" cy="4790932"/>
          </a:xfrm>
        </p:spPr>
        <p:txBody>
          <a:bodyPr>
            <a:normAutofit lnSpcReduction="10000"/>
          </a:bodyPr>
          <a:lstStyle/>
          <a:p>
            <a:pPr marL="514350" lvl="0" indent="-514350">
              <a:buFont typeface="+mj-lt"/>
              <a:buAutoNum type="arabicPeriod"/>
            </a:pPr>
            <a:r>
              <a:rPr lang="en-US" dirty="0">
                <a:solidFill>
                  <a:schemeClr val="tx1"/>
                </a:solidFill>
              </a:rPr>
              <a:t>Office reopening should be </a:t>
            </a:r>
            <a:r>
              <a:rPr lang="en-US" b="1" dirty="0">
                <a:solidFill>
                  <a:schemeClr val="accent6"/>
                </a:solidFill>
              </a:rPr>
              <a:t>gradual and follow best practices</a:t>
            </a:r>
            <a:r>
              <a:rPr lang="en-US" dirty="0">
                <a:solidFill>
                  <a:schemeClr val="tx1"/>
                </a:solidFill>
              </a:rPr>
              <a:t> for physical distancing and other risk mitigation measures following a thorough and ongoing risk assessment.</a:t>
            </a:r>
          </a:p>
          <a:p>
            <a:pPr marL="514350" lvl="0" indent="-514350">
              <a:buFont typeface="+mj-lt"/>
              <a:buAutoNum type="arabicPeriod"/>
            </a:pPr>
            <a:r>
              <a:rPr lang="en-US" dirty="0">
                <a:solidFill>
                  <a:schemeClr val="tx1"/>
                </a:solidFill>
              </a:rPr>
              <a:t>Each field project/office should conduct </a:t>
            </a:r>
            <a:r>
              <a:rPr lang="en-US" b="1" dirty="0">
                <a:solidFill>
                  <a:schemeClr val="accent4"/>
                </a:solidFill>
              </a:rPr>
              <a:t>location specific risk assessments</a:t>
            </a:r>
            <a:r>
              <a:rPr lang="en-US" dirty="0">
                <a:solidFill>
                  <a:schemeClr val="tx1"/>
                </a:solidFill>
              </a:rPr>
              <a:t> and develop mitigation plans. </a:t>
            </a:r>
          </a:p>
          <a:p>
            <a:pPr marL="514350" lvl="0" indent="-514350">
              <a:buFont typeface="+mj-lt"/>
              <a:buAutoNum type="arabicPeriod"/>
            </a:pPr>
            <a:r>
              <a:rPr lang="en-US" dirty="0">
                <a:solidFill>
                  <a:schemeClr val="tx1"/>
                </a:solidFill>
              </a:rPr>
              <a:t>Decisions to open offices and the creation of resources and policies should have </a:t>
            </a:r>
            <a:r>
              <a:rPr lang="en-US" b="1" dirty="0">
                <a:solidFill>
                  <a:schemeClr val="accent3"/>
                </a:solidFill>
              </a:rPr>
              <a:t>clear approval protocol</a:t>
            </a:r>
            <a:r>
              <a:rPr lang="en-US" dirty="0">
                <a:solidFill>
                  <a:schemeClr val="tx1"/>
                </a:solidFill>
              </a:rPr>
              <a:t>.</a:t>
            </a:r>
          </a:p>
          <a:p>
            <a:pPr marL="514350" lvl="0" indent="-514350">
              <a:buFont typeface="+mj-lt"/>
              <a:buAutoNum type="arabicPeriod"/>
            </a:pPr>
            <a:r>
              <a:rPr lang="en-US" dirty="0">
                <a:solidFill>
                  <a:schemeClr val="tx1"/>
                </a:solidFill>
              </a:rPr>
              <a:t>When offices are reopened, </a:t>
            </a:r>
            <a:r>
              <a:rPr lang="en-US" b="1" dirty="0"/>
              <a:t>employees should be able continue working from home </a:t>
            </a:r>
            <a:r>
              <a:rPr lang="en-US" dirty="0">
                <a:solidFill>
                  <a:schemeClr val="tx1"/>
                </a:solidFill>
              </a:rPr>
              <a:t>if possible.  </a:t>
            </a:r>
          </a:p>
          <a:p>
            <a:pPr marL="514350" lvl="0" indent="-514350">
              <a:buFont typeface="+mj-lt"/>
              <a:buAutoNum type="arabicPeriod"/>
            </a:pPr>
            <a:r>
              <a:rPr lang="en-US" dirty="0">
                <a:solidFill>
                  <a:schemeClr val="tx1"/>
                </a:solidFill>
              </a:rPr>
              <a:t>Staff who exhibit symptoms or test positive should not be allowed in the offices until advisable by </a:t>
            </a:r>
            <a:r>
              <a:rPr lang="en-US" b="1" dirty="0">
                <a:solidFill>
                  <a:schemeClr val="accent1"/>
                </a:solidFill>
              </a:rPr>
              <a:t>CDC guidelines</a:t>
            </a:r>
            <a:r>
              <a:rPr lang="en-US" dirty="0">
                <a:solidFill>
                  <a:schemeClr val="tx1"/>
                </a:solidFill>
              </a:rPr>
              <a:t>. </a:t>
            </a:r>
          </a:p>
          <a:p>
            <a:endParaRPr lang="en-US" dirty="0"/>
          </a:p>
        </p:txBody>
      </p:sp>
    </p:spTree>
    <p:extLst>
      <p:ext uri="{BB962C8B-B14F-4D97-AF65-F5344CB8AC3E}">
        <p14:creationId xmlns:p14="http://schemas.microsoft.com/office/powerpoint/2010/main" val="2617780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64A28-D80B-408F-839E-0574042F1174}"/>
              </a:ext>
            </a:extLst>
          </p:cNvPr>
          <p:cNvSpPr>
            <a:spLocks noGrp="1"/>
          </p:cNvSpPr>
          <p:nvPr>
            <p:ph type="title"/>
          </p:nvPr>
        </p:nvSpPr>
        <p:spPr/>
        <p:txBody>
          <a:bodyPr/>
          <a:lstStyle/>
          <a:p>
            <a:r>
              <a:rPr lang="en-US" dirty="0"/>
              <a:t>Considerations for Re-Entry</a:t>
            </a:r>
          </a:p>
        </p:txBody>
      </p:sp>
      <p:sp>
        <p:nvSpPr>
          <p:cNvPr id="6" name="Content Placeholder 3">
            <a:extLst>
              <a:ext uri="{FF2B5EF4-FFF2-40B4-BE49-F238E27FC236}">
                <a16:creationId xmlns:a16="http://schemas.microsoft.com/office/drawing/2014/main" id="{5D3C010F-1303-4CFA-AADD-BEB4CECDB696}"/>
              </a:ext>
            </a:extLst>
          </p:cNvPr>
          <p:cNvSpPr txBox="1">
            <a:spLocks/>
          </p:cNvSpPr>
          <p:nvPr/>
        </p:nvSpPr>
        <p:spPr>
          <a:xfrm>
            <a:off x="6172200" y="1825625"/>
            <a:ext cx="5181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a:solidFill>
                  <a:schemeClr val="accent4"/>
                </a:solidFill>
              </a:rPr>
              <a:t>Disease Prevalence and Reliability of Data</a:t>
            </a:r>
            <a:endParaRPr lang="en-US" sz="2400" b="1" i="1" dirty="0">
              <a:solidFill>
                <a:schemeClr val="accent4"/>
              </a:solidFill>
            </a:endParaRPr>
          </a:p>
          <a:p>
            <a:r>
              <a:rPr lang="en-US" sz="2200" dirty="0">
                <a:solidFill>
                  <a:schemeClr val="tx1"/>
                </a:solidFill>
              </a:rPr>
              <a:t>Has there been a downward trajectory of documented cases?  If so, for how many days?</a:t>
            </a:r>
          </a:p>
          <a:p>
            <a:r>
              <a:rPr lang="en-US" sz="2200" dirty="0">
                <a:solidFill>
                  <a:schemeClr val="tx1"/>
                </a:solidFill>
              </a:rPr>
              <a:t>Location(s) of the cases reported – are there active outbreaks in areas where we have offices and/or staff living? </a:t>
            </a:r>
          </a:p>
          <a:p>
            <a:pPr marL="0" indent="0">
              <a:buFont typeface="Arial" panose="020B0604020202020204" pitchFamily="34" charset="0"/>
              <a:buNone/>
            </a:pPr>
            <a:endParaRPr lang="en-US" dirty="0"/>
          </a:p>
        </p:txBody>
      </p:sp>
      <p:sp>
        <p:nvSpPr>
          <p:cNvPr id="7" name="Content Placeholder 3">
            <a:extLst>
              <a:ext uri="{FF2B5EF4-FFF2-40B4-BE49-F238E27FC236}">
                <a16:creationId xmlns:a16="http://schemas.microsoft.com/office/drawing/2014/main" id="{BE851BDF-C594-41DF-A9D3-BDD625B2919B}"/>
              </a:ext>
            </a:extLst>
          </p:cNvPr>
          <p:cNvSpPr txBox="1">
            <a:spLocks noGrp="1"/>
          </p:cNvSpPr>
          <p:nvPr>
            <p:ph type="body" sz="quarter" idx="13"/>
          </p:nvPr>
        </p:nvSpPr>
        <p:spPr>
          <a:xfrm>
            <a:off x="923925" y="1905000"/>
            <a:ext cx="5248275" cy="4721831"/>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100" b="1" dirty="0">
                <a:solidFill>
                  <a:schemeClr val="accent4"/>
                </a:solidFill>
              </a:rPr>
              <a:t>Government Restrictions</a:t>
            </a:r>
          </a:p>
          <a:p>
            <a:pPr lvl="0">
              <a:buClr>
                <a:schemeClr val="tx1"/>
              </a:buClr>
            </a:pPr>
            <a:r>
              <a:rPr lang="en-US" dirty="0">
                <a:solidFill>
                  <a:schemeClr val="tx1"/>
                </a:solidFill>
              </a:rPr>
              <a:t>Is there a government lockdown?</a:t>
            </a:r>
          </a:p>
          <a:p>
            <a:pPr lvl="0">
              <a:buClr>
                <a:schemeClr val="tx1"/>
              </a:buClr>
            </a:pPr>
            <a:r>
              <a:rPr lang="en-US" dirty="0">
                <a:solidFill>
                  <a:schemeClr val="tx1"/>
                </a:solidFill>
              </a:rPr>
              <a:t>Are non-essential businesses open or closed?</a:t>
            </a:r>
          </a:p>
          <a:p>
            <a:pPr lvl="1">
              <a:buClr>
                <a:schemeClr val="tx1"/>
              </a:buClr>
            </a:pPr>
            <a:r>
              <a:rPr lang="en-US" dirty="0">
                <a:solidFill>
                  <a:schemeClr val="tx1"/>
                </a:solidFill>
              </a:rPr>
              <a:t>If closed, what is the timing of non-essential businesses re-opening?</a:t>
            </a:r>
          </a:p>
          <a:p>
            <a:pPr lvl="0">
              <a:buClr>
                <a:schemeClr val="tx1"/>
              </a:buClr>
            </a:pPr>
            <a:r>
              <a:rPr lang="en-US" dirty="0">
                <a:solidFill>
                  <a:schemeClr val="tx1"/>
                </a:solidFill>
              </a:rPr>
              <a:t>Are schools or childcare (if applicable) services closed?</a:t>
            </a:r>
          </a:p>
          <a:p>
            <a:pPr lvl="0">
              <a:buClr>
                <a:schemeClr val="tx1"/>
              </a:buClr>
            </a:pPr>
            <a:r>
              <a:rPr lang="en-US" dirty="0">
                <a:solidFill>
                  <a:schemeClr val="tx1"/>
                </a:solidFill>
              </a:rPr>
              <a:t>Is PPE required?  </a:t>
            </a:r>
          </a:p>
          <a:p>
            <a:pPr lvl="0">
              <a:buClr>
                <a:schemeClr val="tx1"/>
              </a:buClr>
            </a:pPr>
            <a:r>
              <a:rPr lang="en-US" dirty="0">
                <a:solidFill>
                  <a:schemeClr val="tx1"/>
                </a:solidFill>
              </a:rPr>
              <a:t>If so, what is and where is it required?</a:t>
            </a:r>
          </a:p>
          <a:p>
            <a:pPr lvl="0">
              <a:buClr>
                <a:schemeClr val="tx1"/>
              </a:buClr>
            </a:pPr>
            <a:r>
              <a:rPr lang="en-US" dirty="0">
                <a:solidFill>
                  <a:schemeClr val="tx1"/>
                </a:solidFill>
              </a:rPr>
              <a:t>Movement restrictions </a:t>
            </a:r>
          </a:p>
          <a:p>
            <a:pPr lvl="0">
              <a:buClr>
                <a:schemeClr val="tx1"/>
              </a:buClr>
            </a:pPr>
            <a:r>
              <a:rPr lang="en-US" dirty="0">
                <a:solidFill>
                  <a:schemeClr val="tx1"/>
                </a:solidFill>
              </a:rPr>
              <a:t>What impact will these have on commute and is safe transport possible?</a:t>
            </a:r>
          </a:p>
          <a:p>
            <a:pPr lvl="0">
              <a:buClr>
                <a:schemeClr val="tx1"/>
              </a:buClr>
            </a:pPr>
            <a:r>
              <a:rPr lang="en-US" dirty="0">
                <a:solidFill>
                  <a:schemeClr val="tx1"/>
                </a:solidFill>
              </a:rPr>
              <a:t>Can people access essential services?</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518118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64A28-D80B-408F-839E-0574042F1174}"/>
              </a:ext>
            </a:extLst>
          </p:cNvPr>
          <p:cNvSpPr>
            <a:spLocks noGrp="1"/>
          </p:cNvSpPr>
          <p:nvPr>
            <p:ph type="title"/>
          </p:nvPr>
        </p:nvSpPr>
        <p:spPr/>
        <p:txBody>
          <a:bodyPr/>
          <a:lstStyle/>
          <a:p>
            <a:r>
              <a:rPr lang="en-US" dirty="0"/>
              <a:t>Considerations for Re-Entry</a:t>
            </a:r>
          </a:p>
        </p:txBody>
      </p:sp>
      <p:sp>
        <p:nvSpPr>
          <p:cNvPr id="6" name="Content Placeholder 3">
            <a:extLst>
              <a:ext uri="{FF2B5EF4-FFF2-40B4-BE49-F238E27FC236}">
                <a16:creationId xmlns:a16="http://schemas.microsoft.com/office/drawing/2014/main" id="{5D3C010F-1303-4CFA-AADD-BEB4CECDB696}"/>
              </a:ext>
            </a:extLst>
          </p:cNvPr>
          <p:cNvSpPr txBox="1">
            <a:spLocks/>
          </p:cNvSpPr>
          <p:nvPr/>
        </p:nvSpPr>
        <p:spPr>
          <a:xfrm>
            <a:off x="6172200" y="1905000"/>
            <a:ext cx="5704114" cy="554082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solidFill>
                  <a:schemeClr val="accent4"/>
                </a:solidFill>
              </a:rPr>
              <a:t>Medical Capacity and Testing</a:t>
            </a:r>
          </a:p>
          <a:p>
            <a:pPr marL="0" indent="0">
              <a:buNone/>
            </a:pPr>
            <a:endParaRPr lang="en-US" sz="1100" b="1" i="1" dirty="0">
              <a:solidFill>
                <a:schemeClr val="accent4"/>
              </a:solidFill>
            </a:endParaRPr>
          </a:p>
          <a:p>
            <a:pPr lvl="0">
              <a:lnSpc>
                <a:spcPct val="110000"/>
              </a:lnSpc>
            </a:pPr>
            <a:r>
              <a:rPr lang="en-US" sz="2000" dirty="0">
                <a:solidFill>
                  <a:schemeClr val="tx1"/>
                </a:solidFill>
              </a:rPr>
              <a:t>Are there medical facilities in country equipped to treat critical cases of COVID-19?  </a:t>
            </a:r>
          </a:p>
          <a:p>
            <a:pPr lvl="0">
              <a:lnSpc>
                <a:spcPct val="110000"/>
              </a:lnSpc>
            </a:pPr>
            <a:r>
              <a:rPr lang="en-US" sz="2000" dirty="0">
                <a:solidFill>
                  <a:schemeClr val="tx1"/>
                </a:solidFill>
              </a:rPr>
              <a:t>If so, how far do staff need to travel to access medical care and is that travel feasible?</a:t>
            </a:r>
          </a:p>
          <a:p>
            <a:pPr lvl="0">
              <a:lnSpc>
                <a:spcPct val="110000"/>
              </a:lnSpc>
            </a:pPr>
            <a:r>
              <a:rPr lang="en-US" sz="2000" dirty="0">
                <a:solidFill>
                  <a:schemeClr val="tx1"/>
                </a:solidFill>
              </a:rPr>
              <a:t>What type(s) of testing is available in country?  Is any of that testing mandatory?</a:t>
            </a:r>
          </a:p>
          <a:p>
            <a:pPr lvl="0">
              <a:lnSpc>
                <a:spcPct val="110000"/>
              </a:lnSpc>
            </a:pPr>
            <a:r>
              <a:rPr lang="en-US" sz="2000" dirty="0">
                <a:solidFill>
                  <a:schemeClr val="tx1"/>
                </a:solidFill>
              </a:rPr>
              <a:t>Availability of testing – do staff, partners, family members, etc. have access?  </a:t>
            </a:r>
          </a:p>
          <a:p>
            <a:pPr lvl="0">
              <a:lnSpc>
                <a:spcPct val="110000"/>
              </a:lnSpc>
            </a:pPr>
            <a:r>
              <a:rPr lang="en-US" sz="2000" dirty="0">
                <a:solidFill>
                  <a:schemeClr val="tx1"/>
                </a:solidFill>
              </a:rPr>
              <a:t>Is medical evacuation available in country?</a:t>
            </a:r>
          </a:p>
          <a:p>
            <a:pPr marL="0" indent="0">
              <a:buFont typeface="Arial" panose="020B0604020202020204" pitchFamily="34" charset="0"/>
              <a:buNone/>
            </a:pPr>
            <a:endParaRPr lang="en-US" sz="2000" dirty="0">
              <a:solidFill>
                <a:schemeClr val="tx1"/>
              </a:solidFill>
            </a:endParaRPr>
          </a:p>
        </p:txBody>
      </p:sp>
      <p:sp>
        <p:nvSpPr>
          <p:cNvPr id="7" name="Content Placeholder 3">
            <a:extLst>
              <a:ext uri="{FF2B5EF4-FFF2-40B4-BE49-F238E27FC236}">
                <a16:creationId xmlns:a16="http://schemas.microsoft.com/office/drawing/2014/main" id="{BE851BDF-C594-41DF-A9D3-BDD625B2919B}"/>
              </a:ext>
            </a:extLst>
          </p:cNvPr>
          <p:cNvSpPr txBox="1">
            <a:spLocks noGrp="1"/>
          </p:cNvSpPr>
          <p:nvPr>
            <p:ph type="body" sz="quarter" idx="13"/>
          </p:nvPr>
        </p:nvSpPr>
        <p:spPr>
          <a:xfrm>
            <a:off x="923925" y="1905000"/>
            <a:ext cx="5248275" cy="472183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chemeClr val="accent4"/>
                </a:solidFill>
              </a:rPr>
              <a:t>Critical Programmatic Requirements</a:t>
            </a:r>
          </a:p>
          <a:p>
            <a:pPr lvl="0">
              <a:lnSpc>
                <a:spcPct val="100000"/>
              </a:lnSpc>
              <a:buClrTx/>
            </a:pPr>
            <a:r>
              <a:rPr lang="en-US" sz="2200" dirty="0">
                <a:solidFill>
                  <a:schemeClr val="tx1"/>
                </a:solidFill>
              </a:rPr>
              <a:t>Is there a critical business need that the organization should consider when thinking about the timeline for re-opening an environment?</a:t>
            </a:r>
          </a:p>
          <a:p>
            <a:pPr lvl="0">
              <a:lnSpc>
                <a:spcPct val="100000"/>
              </a:lnSpc>
              <a:buClrTx/>
            </a:pPr>
            <a:r>
              <a:rPr lang="en-US" sz="2200" dirty="0">
                <a:solidFill>
                  <a:schemeClr val="tx1"/>
                </a:solidFill>
              </a:rPr>
              <a:t>Based upon those needs, which staff member(s) will be critical in achieving those goals, keeping in mind that the organization may want to limit its headcount as much as possible in the early re-opening phases.</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932778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64A28-D80B-408F-839E-0574042F1174}"/>
              </a:ext>
            </a:extLst>
          </p:cNvPr>
          <p:cNvSpPr>
            <a:spLocks noGrp="1"/>
          </p:cNvSpPr>
          <p:nvPr>
            <p:ph type="title"/>
          </p:nvPr>
        </p:nvSpPr>
        <p:spPr>
          <a:xfrm>
            <a:off x="838199" y="365125"/>
            <a:ext cx="8069495" cy="1325563"/>
          </a:xfrm>
        </p:spPr>
        <p:txBody>
          <a:bodyPr/>
          <a:lstStyle/>
          <a:p>
            <a:r>
              <a:rPr lang="en-US" dirty="0"/>
              <a:t>Considerations for Re-Entry</a:t>
            </a:r>
          </a:p>
        </p:txBody>
      </p:sp>
      <p:sp>
        <p:nvSpPr>
          <p:cNvPr id="6" name="Content Placeholder 3">
            <a:extLst>
              <a:ext uri="{FF2B5EF4-FFF2-40B4-BE49-F238E27FC236}">
                <a16:creationId xmlns:a16="http://schemas.microsoft.com/office/drawing/2014/main" id="{5D3C010F-1303-4CFA-AADD-BEB4CECDB696}"/>
              </a:ext>
            </a:extLst>
          </p:cNvPr>
          <p:cNvSpPr txBox="1">
            <a:spLocks/>
          </p:cNvSpPr>
          <p:nvPr/>
        </p:nvSpPr>
        <p:spPr>
          <a:xfrm>
            <a:off x="6408505" y="1818098"/>
            <a:ext cx="5181600" cy="5126804"/>
          </a:xfrm>
          <a:prstGeom prst="rect">
            <a:avLst/>
          </a:prstGeom>
        </p:spPr>
        <p:txBody>
          <a:bodyPr>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b="1" dirty="0">
                <a:solidFill>
                  <a:schemeClr val="accent4"/>
                </a:solidFill>
              </a:rPr>
              <a:t>Security Situation in Country</a:t>
            </a:r>
            <a:endParaRPr lang="en-US" sz="4400" b="1" i="1" dirty="0">
              <a:solidFill>
                <a:schemeClr val="accent4"/>
              </a:solidFill>
            </a:endParaRPr>
          </a:p>
          <a:p>
            <a:pPr lvl="0"/>
            <a:r>
              <a:rPr lang="en-US" sz="3600" dirty="0">
                <a:solidFill>
                  <a:schemeClr val="tx1"/>
                </a:solidFill>
              </a:rPr>
              <a:t>Has the organization and any partners (if applicable) conducted an updated risk assessment (frequency to be determined by re-opening phase)?</a:t>
            </a:r>
          </a:p>
          <a:p>
            <a:pPr lvl="0"/>
            <a:r>
              <a:rPr lang="en-US" sz="3600" dirty="0">
                <a:solidFill>
                  <a:schemeClr val="tx1"/>
                </a:solidFill>
              </a:rPr>
              <a:t>Are there plans in place to mitigate unacceptably high risks and/or new risks associated with COVID-19?</a:t>
            </a:r>
          </a:p>
          <a:p>
            <a:pPr lvl="0"/>
            <a:r>
              <a:rPr lang="en-US" sz="3600" dirty="0">
                <a:solidFill>
                  <a:schemeClr val="tx1"/>
                </a:solidFill>
              </a:rPr>
              <a:t>Have donor offices re-opened, if applicable?</a:t>
            </a:r>
          </a:p>
          <a:p>
            <a:pPr lvl="0"/>
            <a:r>
              <a:rPr lang="en-US" sz="3600" dirty="0">
                <a:solidFill>
                  <a:schemeClr val="tx1"/>
                </a:solidFill>
              </a:rPr>
              <a:t>Examples of criminality trends in country to be considered (not exhaustive):</a:t>
            </a:r>
          </a:p>
          <a:p>
            <a:pPr lvl="1"/>
            <a:r>
              <a:rPr lang="en-US" sz="3600" dirty="0">
                <a:solidFill>
                  <a:schemeClr val="tx1"/>
                </a:solidFill>
              </a:rPr>
              <a:t>Economic situation</a:t>
            </a:r>
          </a:p>
          <a:p>
            <a:pPr lvl="1"/>
            <a:r>
              <a:rPr lang="en-US" sz="3600" dirty="0">
                <a:solidFill>
                  <a:schemeClr val="tx1"/>
                </a:solidFill>
              </a:rPr>
              <a:t>Unrest, disregarding of social distancing</a:t>
            </a:r>
          </a:p>
          <a:p>
            <a:pPr lvl="1"/>
            <a:r>
              <a:rPr lang="en-US" sz="3600" dirty="0">
                <a:solidFill>
                  <a:schemeClr val="tx1"/>
                </a:solidFill>
              </a:rPr>
              <a:t>Crimes related to increased food insecurity</a:t>
            </a:r>
          </a:p>
          <a:p>
            <a:pPr lvl="1"/>
            <a:r>
              <a:rPr lang="en-US" sz="3600" dirty="0">
                <a:solidFill>
                  <a:schemeClr val="tx1"/>
                </a:solidFill>
              </a:rPr>
              <a:t>Terrorism</a:t>
            </a:r>
          </a:p>
          <a:p>
            <a:pPr marL="0" indent="0">
              <a:buFont typeface="Arial" panose="020B0604020202020204" pitchFamily="34" charset="0"/>
              <a:buNone/>
            </a:pPr>
            <a:endParaRPr lang="en-US" dirty="0"/>
          </a:p>
        </p:txBody>
      </p:sp>
      <p:sp>
        <p:nvSpPr>
          <p:cNvPr id="7" name="Content Placeholder 3">
            <a:extLst>
              <a:ext uri="{FF2B5EF4-FFF2-40B4-BE49-F238E27FC236}">
                <a16:creationId xmlns:a16="http://schemas.microsoft.com/office/drawing/2014/main" id="{BE851BDF-C594-41DF-A9D3-BDD625B2919B}"/>
              </a:ext>
            </a:extLst>
          </p:cNvPr>
          <p:cNvSpPr txBox="1">
            <a:spLocks noGrp="1"/>
          </p:cNvSpPr>
          <p:nvPr>
            <p:ph type="body" sz="quarter" idx="13"/>
          </p:nvPr>
        </p:nvSpPr>
        <p:spPr>
          <a:xfrm>
            <a:off x="923925" y="1905000"/>
            <a:ext cx="5248275" cy="4953000"/>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b="1" dirty="0">
                <a:solidFill>
                  <a:schemeClr val="accent4"/>
                </a:solidFill>
              </a:rPr>
              <a:t>Community Response and Adherence to Restrictions</a:t>
            </a:r>
          </a:p>
          <a:p>
            <a:pPr lvl="0">
              <a:buClr>
                <a:schemeClr val="tx1"/>
              </a:buClr>
            </a:pPr>
            <a:r>
              <a:rPr lang="en-US" dirty="0">
                <a:solidFill>
                  <a:schemeClr val="tx1"/>
                </a:solidFill>
              </a:rPr>
              <a:t>Is the community adhering to social distancing?</a:t>
            </a:r>
          </a:p>
          <a:p>
            <a:pPr lvl="0">
              <a:buClr>
                <a:schemeClr val="tx1"/>
              </a:buClr>
            </a:pPr>
            <a:r>
              <a:rPr lang="en-US" dirty="0">
                <a:solidFill>
                  <a:schemeClr val="tx1"/>
                </a:solidFill>
              </a:rPr>
              <a:t>Is the community adhering to government restrictions, if applicable?</a:t>
            </a:r>
          </a:p>
          <a:p>
            <a:pPr lvl="0">
              <a:buClr>
                <a:schemeClr val="tx1"/>
              </a:buClr>
            </a:pPr>
            <a:r>
              <a:rPr lang="en-US" dirty="0">
                <a:solidFill>
                  <a:schemeClr val="tx1"/>
                </a:solidFill>
              </a:rPr>
              <a:t>Is the community wearing masks/washing hands/avoiding physical greetings?</a:t>
            </a:r>
          </a:p>
          <a:p>
            <a:pPr lvl="0">
              <a:buClr>
                <a:schemeClr val="tx1"/>
              </a:buClr>
            </a:pPr>
            <a:r>
              <a:rPr lang="en-US" dirty="0">
                <a:solidFill>
                  <a:schemeClr val="tx1"/>
                </a:solidFill>
              </a:rPr>
              <a:t>Is there evidence of COVID-19 restriction fatigue in the community?  </a:t>
            </a:r>
          </a:p>
          <a:p>
            <a:pPr lvl="0">
              <a:buClr>
                <a:schemeClr val="tx1"/>
              </a:buClr>
            </a:pPr>
            <a:r>
              <a:rPr lang="en-US" dirty="0">
                <a:solidFill>
                  <a:schemeClr val="tx1"/>
                </a:solidFill>
              </a:rPr>
              <a:t>Are there signs of stigma against anyone who has a confirmed case of COVID-19 and/or against health workers?</a:t>
            </a:r>
          </a:p>
          <a:p>
            <a:pPr lvl="0">
              <a:buClr>
                <a:schemeClr val="tx1"/>
              </a:buClr>
            </a:pPr>
            <a:r>
              <a:rPr lang="en-US" dirty="0">
                <a:solidFill>
                  <a:schemeClr val="tx1"/>
                </a:solidFill>
              </a:rPr>
              <a:t>What is the staff opinion and/or feedback?   Have staff expressed that they would be willing to seek treatment at facilities, etc.?</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473955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4279A-8039-4EB8-8F2B-475CDC701358}"/>
              </a:ext>
            </a:extLst>
          </p:cNvPr>
          <p:cNvSpPr>
            <a:spLocks noGrp="1"/>
          </p:cNvSpPr>
          <p:nvPr>
            <p:ph type="title"/>
          </p:nvPr>
        </p:nvSpPr>
        <p:spPr>
          <a:xfrm>
            <a:off x="831850" y="3253563"/>
            <a:ext cx="10515600" cy="982847"/>
          </a:xfrm>
        </p:spPr>
        <p:txBody>
          <a:bodyPr/>
          <a:lstStyle/>
          <a:p>
            <a:r>
              <a:rPr lang="en-US" dirty="0"/>
              <a:t>Scenarios</a:t>
            </a:r>
          </a:p>
        </p:txBody>
      </p:sp>
      <p:sp>
        <p:nvSpPr>
          <p:cNvPr id="3" name="Text Placeholder 2">
            <a:extLst>
              <a:ext uri="{FF2B5EF4-FFF2-40B4-BE49-F238E27FC236}">
                <a16:creationId xmlns:a16="http://schemas.microsoft.com/office/drawing/2014/main" id="{2850633E-D5ED-42A5-909E-07F40359A7D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95922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E3C11-F06A-4FDA-AADA-8CE0038DBF5B}"/>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454A3B92-B9AC-4FF3-9A96-52870D25E18B}"/>
              </a:ext>
            </a:extLst>
          </p:cNvPr>
          <p:cNvSpPr>
            <a:spLocks noGrp="1"/>
          </p:cNvSpPr>
          <p:nvPr>
            <p:ph idx="1"/>
          </p:nvPr>
        </p:nvSpPr>
        <p:spPr>
          <a:xfrm>
            <a:off x="838200" y="1690688"/>
            <a:ext cx="6115493" cy="4894152"/>
          </a:xfrm>
        </p:spPr>
        <p:txBody>
          <a:bodyPr>
            <a:normAutofit fontScale="77500" lnSpcReduction="20000"/>
          </a:bodyPr>
          <a:lstStyle/>
          <a:p>
            <a:pPr marL="0" indent="0" algn="just">
              <a:lnSpc>
                <a:spcPct val="120000"/>
              </a:lnSpc>
              <a:buNone/>
            </a:pPr>
            <a:r>
              <a:rPr lang="en-US" dirty="0"/>
              <a:t>You receive a call from a Country Director (CD) to report that an international staff adviser expected to be picked-up at the airport had not appeared. The CD was able to contact the staff member (a US citizen) who reported that she had been detained under the airport health screening regulations and would soon be transferred to a government COVID-19 quarantine facility.  The staff member was quite upset as she had not had any symptoms related to COVID-19 but feared that being quarantined with others may expose her to the virus. The Security Director activates the Emergency Management Team. </a:t>
            </a:r>
          </a:p>
          <a:p>
            <a:pPr marL="0" indent="0" algn="just">
              <a:buNone/>
            </a:pPr>
            <a:endParaRPr lang="en-US" dirty="0"/>
          </a:p>
        </p:txBody>
      </p:sp>
      <p:sp>
        <p:nvSpPr>
          <p:cNvPr id="4" name="TextBox 3">
            <a:extLst>
              <a:ext uri="{FF2B5EF4-FFF2-40B4-BE49-F238E27FC236}">
                <a16:creationId xmlns:a16="http://schemas.microsoft.com/office/drawing/2014/main" id="{B290DC1C-FD26-4B26-AF4A-F3FD3B363DFA}"/>
              </a:ext>
            </a:extLst>
          </p:cNvPr>
          <p:cNvSpPr txBox="1"/>
          <p:nvPr/>
        </p:nvSpPr>
        <p:spPr>
          <a:xfrm>
            <a:off x="7173510" y="2155205"/>
            <a:ext cx="4541873" cy="2939266"/>
          </a:xfrm>
          <a:prstGeom prst="rect">
            <a:avLst/>
          </a:prstGeom>
          <a:solidFill>
            <a:schemeClr val="accent5"/>
          </a:solidFill>
          <a:ln w="19050">
            <a:solidFill>
              <a:schemeClr val="accent5">
                <a:lumMod val="75000"/>
              </a:schemeClr>
            </a:solidFill>
          </a:ln>
        </p:spPr>
        <p:txBody>
          <a:bodyPr wrap="square" rtlCol="0">
            <a:spAutoFit/>
          </a:bodyPr>
          <a:lstStyle/>
          <a:p>
            <a:pPr marL="342900" lvl="0" indent="-342900">
              <a:spcBef>
                <a:spcPts val="600"/>
              </a:spcBef>
              <a:buFont typeface="+mj-lt"/>
              <a:buAutoNum type="arabicPeriod"/>
            </a:pPr>
            <a:r>
              <a:rPr lang="en-US" sz="2000" dirty="0"/>
              <a:t>What actions would you take to address:</a:t>
            </a:r>
          </a:p>
          <a:p>
            <a:pPr marL="742950" lvl="1" indent="-285750">
              <a:spcBef>
                <a:spcPts val="600"/>
              </a:spcBef>
              <a:buFont typeface="Arial" panose="020B0604020202020204" pitchFamily="34" charset="0"/>
              <a:buChar char="•"/>
            </a:pPr>
            <a:r>
              <a:rPr lang="en-US" sz="2000" dirty="0"/>
              <a:t>Duty of care responsibilities</a:t>
            </a:r>
          </a:p>
          <a:p>
            <a:pPr marL="742950" lvl="1" indent="-285750">
              <a:spcBef>
                <a:spcPts val="600"/>
              </a:spcBef>
              <a:buFont typeface="Arial" panose="020B0604020202020204" pitchFamily="34" charset="0"/>
              <a:buChar char="•"/>
            </a:pPr>
            <a:r>
              <a:rPr lang="en-US" sz="2000" dirty="0"/>
              <a:t>Staff health and safety</a:t>
            </a:r>
          </a:p>
          <a:p>
            <a:pPr marL="742950" lvl="1" indent="-285750">
              <a:spcBef>
                <a:spcPts val="600"/>
              </a:spcBef>
              <a:buFont typeface="Arial" panose="020B0604020202020204" pitchFamily="34" charset="0"/>
              <a:buChar char="•"/>
            </a:pPr>
            <a:r>
              <a:rPr lang="en-US" sz="2000" dirty="0"/>
              <a:t>Staff well-being</a:t>
            </a:r>
          </a:p>
          <a:p>
            <a:pPr marL="342900" lvl="0" indent="-342900">
              <a:spcBef>
                <a:spcPts val="600"/>
              </a:spcBef>
              <a:buFont typeface="+mj-lt"/>
              <a:buAutoNum type="arabicPeriod"/>
            </a:pPr>
            <a:r>
              <a:rPr lang="en-US" sz="2000" dirty="0"/>
              <a:t>Who would you notify?</a:t>
            </a:r>
          </a:p>
          <a:p>
            <a:pPr marL="342900" lvl="0" indent="-342900">
              <a:spcBef>
                <a:spcPts val="600"/>
              </a:spcBef>
              <a:buFont typeface="+mj-lt"/>
              <a:buAutoNum type="arabicPeriod"/>
            </a:pPr>
            <a:r>
              <a:rPr lang="en-US" sz="2000" dirty="0"/>
              <a:t>How might this situation have been avoided?</a:t>
            </a:r>
          </a:p>
        </p:txBody>
      </p:sp>
    </p:spTree>
    <p:extLst>
      <p:ext uri="{BB962C8B-B14F-4D97-AF65-F5344CB8AC3E}">
        <p14:creationId xmlns:p14="http://schemas.microsoft.com/office/powerpoint/2010/main" val="1862527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E3C11-F06A-4FDA-AADA-8CE0038DBF5B}"/>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454A3B92-B9AC-4FF3-9A96-52870D25E18B}"/>
              </a:ext>
            </a:extLst>
          </p:cNvPr>
          <p:cNvSpPr>
            <a:spLocks noGrp="1"/>
          </p:cNvSpPr>
          <p:nvPr>
            <p:ph idx="1"/>
          </p:nvPr>
        </p:nvSpPr>
        <p:spPr>
          <a:xfrm>
            <a:off x="838200" y="1690688"/>
            <a:ext cx="7031804" cy="4894152"/>
          </a:xfrm>
        </p:spPr>
        <p:txBody>
          <a:bodyPr>
            <a:normAutofit fontScale="92500" lnSpcReduction="20000"/>
          </a:bodyPr>
          <a:lstStyle/>
          <a:p>
            <a:pPr marL="0" indent="0" algn="just">
              <a:lnSpc>
                <a:spcPct val="120000"/>
              </a:lnSpc>
              <a:buNone/>
            </a:pPr>
            <a:r>
              <a:rPr lang="en-US" sz="1800" dirty="0"/>
              <a:t>Your organization has recently re-opened your country office after having deep cleaned the facility, reconfigured the office space to ensure social distancing, provided PPE, and established new protocols for safe and healthy operations.  Over the course of a few weeks, your local Human Resources manager reports that staff, including local and international staff, starting to code time to sick days. Upon review, it is clear that these staff work in the same section of the office. </a:t>
            </a:r>
          </a:p>
          <a:p>
            <a:pPr marL="0" indent="0" algn="just">
              <a:lnSpc>
                <a:spcPct val="120000"/>
              </a:lnSpc>
              <a:buNone/>
            </a:pPr>
            <a:r>
              <a:rPr lang="en-US" sz="1800" dirty="0"/>
              <a:t>The facilities manager reports that one of the sick staff lives in a multi-generational home with many family members. Since they believe they became exposed to COVID-19 in the office, they are asking for money to self-quarantine at a hotel. </a:t>
            </a:r>
          </a:p>
          <a:p>
            <a:pPr marL="0" indent="0" algn="just">
              <a:lnSpc>
                <a:spcPct val="120000"/>
              </a:lnSpc>
              <a:buNone/>
            </a:pPr>
            <a:r>
              <a:rPr lang="en-US" sz="1800" dirty="0"/>
              <a:t>Other staff are concerned that the new facility standards are not robust enough and that the organization is not doing enough to protect their health. There is an expatriate staff in the office who is now uncomfortable continuing to work in that location. However, they are concerned that if they are repatriated, they will lose their job.</a:t>
            </a:r>
          </a:p>
        </p:txBody>
      </p:sp>
      <p:sp>
        <p:nvSpPr>
          <p:cNvPr id="4" name="TextBox 3">
            <a:extLst>
              <a:ext uri="{FF2B5EF4-FFF2-40B4-BE49-F238E27FC236}">
                <a16:creationId xmlns:a16="http://schemas.microsoft.com/office/drawing/2014/main" id="{B290DC1C-FD26-4B26-AF4A-F3FD3B363DFA}"/>
              </a:ext>
            </a:extLst>
          </p:cNvPr>
          <p:cNvSpPr txBox="1"/>
          <p:nvPr/>
        </p:nvSpPr>
        <p:spPr>
          <a:xfrm>
            <a:off x="8106310" y="1918898"/>
            <a:ext cx="3948121" cy="3970318"/>
          </a:xfrm>
          <a:prstGeom prst="rect">
            <a:avLst/>
          </a:prstGeom>
          <a:solidFill>
            <a:schemeClr val="accent5"/>
          </a:solidFill>
          <a:ln w="19050">
            <a:solidFill>
              <a:schemeClr val="accent5">
                <a:lumMod val="75000"/>
              </a:schemeClr>
            </a:solidFill>
          </a:ln>
        </p:spPr>
        <p:txBody>
          <a:bodyPr wrap="square" rtlCol="0">
            <a:spAutoFit/>
          </a:bodyPr>
          <a:lstStyle/>
          <a:p>
            <a:pPr marL="342900" lvl="0" indent="-342900">
              <a:buFont typeface="+mj-lt"/>
              <a:buAutoNum type="arabicPeriod"/>
            </a:pPr>
            <a:r>
              <a:rPr lang="en-US" dirty="0"/>
              <a:t>What are the immediate concerns of the Emergency Management Team?</a:t>
            </a:r>
          </a:p>
          <a:p>
            <a:pPr marL="342900" lvl="0" indent="-342900">
              <a:buFont typeface="+mj-lt"/>
              <a:buAutoNum type="arabicPeriod"/>
            </a:pPr>
            <a:r>
              <a:rPr lang="en-US" dirty="0"/>
              <a:t>What are the immediate concerns of the Country Management Team?</a:t>
            </a:r>
          </a:p>
          <a:p>
            <a:pPr marL="342900" lvl="0" indent="-342900">
              <a:buFont typeface="+mj-lt"/>
              <a:buAutoNum type="arabicPeriod"/>
            </a:pPr>
            <a:r>
              <a:rPr lang="en-US" dirty="0"/>
              <a:t>What actions would you take to address:</a:t>
            </a:r>
          </a:p>
          <a:p>
            <a:pPr marL="800100" lvl="1" indent="-342900">
              <a:buFont typeface="+mj-lt"/>
              <a:buAutoNum type="arabicPeriod"/>
            </a:pPr>
            <a:r>
              <a:rPr lang="en-US" dirty="0"/>
              <a:t>Duty of care responsibilities</a:t>
            </a:r>
          </a:p>
          <a:p>
            <a:pPr marL="800100" lvl="1" indent="-342900">
              <a:buFont typeface="+mj-lt"/>
              <a:buAutoNum type="arabicPeriod"/>
            </a:pPr>
            <a:r>
              <a:rPr lang="en-US" dirty="0"/>
              <a:t>Staff health and safety</a:t>
            </a:r>
          </a:p>
          <a:p>
            <a:pPr marL="800100" lvl="1" indent="-342900">
              <a:buFont typeface="+mj-lt"/>
              <a:buAutoNum type="arabicPeriod"/>
            </a:pPr>
            <a:r>
              <a:rPr lang="en-US" dirty="0"/>
              <a:t>Staff well-being</a:t>
            </a:r>
          </a:p>
          <a:p>
            <a:pPr marL="342900" lvl="0" indent="-342900">
              <a:buFont typeface="+mj-lt"/>
              <a:buAutoNum type="arabicPeriod"/>
            </a:pPr>
            <a:r>
              <a:rPr lang="en-US" dirty="0"/>
              <a:t>Who would you notify?</a:t>
            </a:r>
          </a:p>
          <a:p>
            <a:pPr marL="342900" lvl="0" indent="-342900">
              <a:buFont typeface="+mj-lt"/>
              <a:buAutoNum type="arabicPeriod"/>
            </a:pPr>
            <a:r>
              <a:rPr lang="en-US" dirty="0"/>
              <a:t>How might this situation have been avoided?</a:t>
            </a:r>
          </a:p>
        </p:txBody>
      </p:sp>
    </p:spTree>
    <p:extLst>
      <p:ext uri="{BB962C8B-B14F-4D97-AF65-F5344CB8AC3E}">
        <p14:creationId xmlns:p14="http://schemas.microsoft.com/office/powerpoint/2010/main" val="3782022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F8B02-6CEC-4CD3-BF52-750FE90CA97A}"/>
              </a:ext>
            </a:extLst>
          </p:cNvPr>
          <p:cNvSpPr>
            <a:spLocks noGrp="1"/>
          </p:cNvSpPr>
          <p:nvPr>
            <p:ph type="title"/>
          </p:nvPr>
        </p:nvSpPr>
        <p:spPr>
          <a:xfrm>
            <a:off x="838200" y="365125"/>
            <a:ext cx="10515600" cy="1325563"/>
          </a:xfrm>
        </p:spPr>
        <p:txBody>
          <a:bodyPr>
            <a:normAutofit/>
          </a:bodyPr>
          <a:lstStyle/>
          <a:p>
            <a:r>
              <a:rPr lang="en-US" dirty="0">
                <a:latin typeface="Avenir Next LT Pro" panose="020B0504020202020204" pitchFamily="34" charset="0"/>
              </a:rPr>
              <a:t>Overview</a:t>
            </a:r>
          </a:p>
        </p:txBody>
      </p:sp>
      <p:graphicFrame>
        <p:nvGraphicFramePr>
          <p:cNvPr id="21" name="Content Placeholder 4">
            <a:extLst>
              <a:ext uri="{FF2B5EF4-FFF2-40B4-BE49-F238E27FC236}">
                <a16:creationId xmlns:a16="http://schemas.microsoft.com/office/drawing/2014/main" id="{60787EC0-9477-4F81-B002-74C437B83967}"/>
              </a:ext>
            </a:extLst>
          </p:cNvPr>
          <p:cNvGraphicFramePr>
            <a:graphicFrameLocks/>
          </p:cNvGraphicFramePr>
          <p:nvPr>
            <p:extLst>
              <p:ext uri="{D42A27DB-BD31-4B8C-83A1-F6EECF244321}">
                <p14:modId xmlns:p14="http://schemas.microsoft.com/office/powerpoint/2010/main" val="2414457441"/>
              </p:ext>
            </p:extLst>
          </p:nvPr>
        </p:nvGraphicFramePr>
        <p:xfrm>
          <a:off x="838199" y="3011478"/>
          <a:ext cx="10515600" cy="4094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TextBox 21">
            <a:extLst>
              <a:ext uri="{FF2B5EF4-FFF2-40B4-BE49-F238E27FC236}">
                <a16:creationId xmlns:a16="http://schemas.microsoft.com/office/drawing/2014/main" id="{1E8E31BC-11B9-4C2A-84C2-33C3DE722A6C}"/>
              </a:ext>
            </a:extLst>
          </p:cNvPr>
          <p:cNvSpPr txBox="1"/>
          <p:nvPr/>
        </p:nvSpPr>
        <p:spPr>
          <a:xfrm>
            <a:off x="838199" y="1685915"/>
            <a:ext cx="10453587" cy="2308324"/>
          </a:xfrm>
          <a:prstGeom prst="rect">
            <a:avLst/>
          </a:prstGeom>
          <a:noFill/>
        </p:spPr>
        <p:txBody>
          <a:bodyPr wrap="square" rtlCol="0">
            <a:spAutoFit/>
          </a:bodyPr>
          <a:lstStyle/>
          <a:p>
            <a:r>
              <a:rPr lang="en-US" dirty="0"/>
              <a:t>After the outbreak of the COVID-19 pandemic, the International NGO (INGO) community recognized the need to adapt the way they work and approach operations in order to maintain their duty of care to all staff. </a:t>
            </a:r>
          </a:p>
          <a:p>
            <a:endParaRPr lang="en-US" dirty="0"/>
          </a:p>
          <a:p>
            <a:r>
              <a:rPr lang="en-US" dirty="0"/>
              <a:t>The resulting content, </a:t>
            </a:r>
            <a:r>
              <a:rPr lang="en-US" b="1" i="1" dirty="0"/>
              <a:t>Recovery &amp; Wellness Post-COVID-19</a:t>
            </a:r>
            <a:r>
              <a:rPr lang="en-US" dirty="0"/>
              <a:t>, brings together subject matter experts and practitioners to provide guidelines for Post-COVID-19 transitioning in the following areas:</a:t>
            </a:r>
          </a:p>
          <a:p>
            <a:endParaRPr lang="en-US" dirty="0"/>
          </a:p>
        </p:txBody>
      </p:sp>
    </p:spTree>
    <p:extLst>
      <p:ext uri="{BB962C8B-B14F-4D97-AF65-F5344CB8AC3E}">
        <p14:creationId xmlns:p14="http://schemas.microsoft.com/office/powerpoint/2010/main" val="61493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EEA34-31C7-4957-B86C-60215D096AD4}"/>
              </a:ext>
            </a:extLst>
          </p:cNvPr>
          <p:cNvSpPr>
            <a:spLocks noGrp="1"/>
          </p:cNvSpPr>
          <p:nvPr>
            <p:ph type="title"/>
          </p:nvPr>
        </p:nvSpPr>
        <p:spPr/>
        <p:txBody>
          <a:bodyPr/>
          <a:lstStyle/>
          <a:p>
            <a:r>
              <a:rPr lang="en-US" dirty="0"/>
              <a:t>Human Resources</a:t>
            </a:r>
          </a:p>
        </p:txBody>
      </p:sp>
      <p:graphicFrame>
        <p:nvGraphicFramePr>
          <p:cNvPr id="4" name="Diagram 3">
            <a:extLst>
              <a:ext uri="{FF2B5EF4-FFF2-40B4-BE49-F238E27FC236}">
                <a16:creationId xmlns:a16="http://schemas.microsoft.com/office/drawing/2014/main" id="{D118CFC0-FC4E-42C9-AA1A-0DBB3BA159D5}"/>
              </a:ext>
            </a:extLst>
          </p:cNvPr>
          <p:cNvGraphicFramePr/>
          <p:nvPr>
            <p:extLst>
              <p:ext uri="{D42A27DB-BD31-4B8C-83A1-F6EECF244321}">
                <p14:modId xmlns:p14="http://schemas.microsoft.com/office/powerpoint/2010/main" val="1646714487"/>
              </p:ext>
            </p:extLst>
          </p:nvPr>
        </p:nvGraphicFramePr>
        <p:xfrm>
          <a:off x="5094514" y="1556658"/>
          <a:ext cx="6803571" cy="52251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DD11D3D7-365B-46D3-821D-6979AF87C390}"/>
              </a:ext>
            </a:extLst>
          </p:cNvPr>
          <p:cNvSpPr txBox="1"/>
          <p:nvPr/>
        </p:nvSpPr>
        <p:spPr>
          <a:xfrm>
            <a:off x="945304" y="2478298"/>
            <a:ext cx="4042106" cy="2862322"/>
          </a:xfrm>
          <a:prstGeom prst="rect">
            <a:avLst/>
          </a:prstGeom>
          <a:noFill/>
        </p:spPr>
        <p:txBody>
          <a:bodyPr wrap="square" rtlCol="0">
            <a:spAutoFit/>
          </a:bodyPr>
          <a:lstStyle/>
          <a:p>
            <a:r>
              <a:rPr lang="en-US" sz="2000" dirty="0"/>
              <a:t>The Human Resources should work with various teams in the organization to evaluate important considerations in order to determine the most appropriate time and method for re-opening an office that has been closed due to COVID-19. These considerations include: </a:t>
            </a:r>
          </a:p>
        </p:txBody>
      </p:sp>
    </p:spTree>
    <p:extLst>
      <p:ext uri="{BB962C8B-B14F-4D97-AF65-F5344CB8AC3E}">
        <p14:creationId xmlns:p14="http://schemas.microsoft.com/office/powerpoint/2010/main" val="2886185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3FADF-E201-489E-9AEF-138368EB8FA3}"/>
              </a:ext>
            </a:extLst>
          </p:cNvPr>
          <p:cNvSpPr>
            <a:spLocks noGrp="1"/>
          </p:cNvSpPr>
          <p:nvPr>
            <p:ph type="title"/>
          </p:nvPr>
        </p:nvSpPr>
        <p:spPr/>
        <p:txBody>
          <a:bodyPr/>
          <a:lstStyle/>
          <a:p>
            <a:r>
              <a:rPr lang="en-US" dirty="0"/>
              <a:t>Human Resources Action List</a:t>
            </a:r>
          </a:p>
        </p:txBody>
      </p:sp>
      <p:sp>
        <p:nvSpPr>
          <p:cNvPr id="3" name="Text Placeholder 2">
            <a:extLst>
              <a:ext uri="{FF2B5EF4-FFF2-40B4-BE49-F238E27FC236}">
                <a16:creationId xmlns:a16="http://schemas.microsoft.com/office/drawing/2014/main" id="{BBCDD8D6-1F22-4B66-92ED-B2E335B3E79C}"/>
              </a:ext>
            </a:extLst>
          </p:cNvPr>
          <p:cNvSpPr>
            <a:spLocks noGrp="1"/>
          </p:cNvSpPr>
          <p:nvPr>
            <p:ph type="body" sz="quarter" idx="13"/>
          </p:nvPr>
        </p:nvSpPr>
        <p:spPr/>
        <p:txBody>
          <a:bodyPr/>
          <a:lstStyle/>
          <a:p>
            <a:r>
              <a:rPr lang="en-US" dirty="0"/>
              <a:t>Review the </a:t>
            </a:r>
            <a:r>
              <a:rPr lang="en-US" b="1" i="1" dirty="0"/>
              <a:t>Recovery &amp; Wellness, COVID-19 </a:t>
            </a:r>
            <a:r>
              <a:rPr lang="en-US" b="1" dirty="0">
                <a:solidFill>
                  <a:schemeClr val="accent4"/>
                </a:solidFill>
              </a:rPr>
              <a:t>Highly Recommended</a:t>
            </a:r>
            <a:r>
              <a:rPr lang="en-US" dirty="0"/>
              <a:t>, </a:t>
            </a:r>
            <a:r>
              <a:rPr lang="en-US" b="1" dirty="0">
                <a:solidFill>
                  <a:schemeClr val="accent4"/>
                </a:solidFill>
              </a:rPr>
              <a:t>Recommended</a:t>
            </a:r>
            <a:r>
              <a:rPr lang="en-US" b="1" dirty="0"/>
              <a:t> </a:t>
            </a:r>
            <a:r>
              <a:rPr lang="en-US" dirty="0"/>
              <a:t>and </a:t>
            </a:r>
            <a:r>
              <a:rPr lang="en-US" b="1" dirty="0">
                <a:solidFill>
                  <a:schemeClr val="accent4"/>
                </a:solidFill>
              </a:rPr>
              <a:t>Beneficial</a:t>
            </a:r>
            <a:r>
              <a:rPr lang="en-US" dirty="0"/>
              <a:t> Human Resources &amp; Facilities Action List. </a:t>
            </a:r>
          </a:p>
          <a:p>
            <a:r>
              <a:rPr lang="en-US" dirty="0"/>
              <a:t>Assess which actions are appropriate for your organization and include them here.</a:t>
            </a:r>
          </a:p>
        </p:txBody>
      </p:sp>
    </p:spTree>
    <p:extLst>
      <p:ext uri="{BB962C8B-B14F-4D97-AF65-F5344CB8AC3E}">
        <p14:creationId xmlns:p14="http://schemas.microsoft.com/office/powerpoint/2010/main" val="219996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B90C5-34D1-45F2-AAA5-17B6258603FB}"/>
              </a:ext>
            </a:extLst>
          </p:cNvPr>
          <p:cNvSpPr>
            <a:spLocks noGrp="1"/>
          </p:cNvSpPr>
          <p:nvPr>
            <p:ph type="title"/>
          </p:nvPr>
        </p:nvSpPr>
        <p:spPr/>
        <p:txBody>
          <a:bodyPr/>
          <a:lstStyle/>
          <a:p>
            <a:r>
              <a:rPr lang="en-US" dirty="0"/>
              <a:t>Staff Benefits &amp; Insurances</a:t>
            </a:r>
          </a:p>
        </p:txBody>
      </p:sp>
      <p:graphicFrame>
        <p:nvGraphicFramePr>
          <p:cNvPr id="4" name="Diagram 3">
            <a:extLst>
              <a:ext uri="{FF2B5EF4-FFF2-40B4-BE49-F238E27FC236}">
                <a16:creationId xmlns:a16="http://schemas.microsoft.com/office/drawing/2014/main" id="{B75145F3-CE9B-4CF2-B602-DECDE179BAFD}"/>
              </a:ext>
            </a:extLst>
          </p:cNvPr>
          <p:cNvGraphicFramePr/>
          <p:nvPr>
            <p:extLst>
              <p:ext uri="{D42A27DB-BD31-4B8C-83A1-F6EECF244321}">
                <p14:modId xmlns:p14="http://schemas.microsoft.com/office/powerpoint/2010/main" val="1804045138"/>
              </p:ext>
            </p:extLst>
          </p:nvPr>
        </p:nvGraphicFramePr>
        <p:xfrm>
          <a:off x="951217" y="2933665"/>
          <a:ext cx="10515599" cy="4073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61219A9B-2888-4E39-AD94-2A4A506A60CF}"/>
              </a:ext>
            </a:extLst>
          </p:cNvPr>
          <p:cNvSpPr txBox="1"/>
          <p:nvPr/>
        </p:nvSpPr>
        <p:spPr>
          <a:xfrm>
            <a:off x="951217" y="1808252"/>
            <a:ext cx="10103775" cy="1938992"/>
          </a:xfrm>
          <a:prstGeom prst="rect">
            <a:avLst/>
          </a:prstGeom>
          <a:noFill/>
        </p:spPr>
        <p:txBody>
          <a:bodyPr wrap="square" rtlCol="0">
            <a:spAutoFit/>
          </a:bodyPr>
          <a:lstStyle/>
          <a:p>
            <a:r>
              <a:rPr lang="en-US" sz="2400" dirty="0"/>
              <a:t>A strong benefits package and insurance portfolio will provide support for both employees and management at any time but particularly during a crisis such as COVID-19. Before beginning re-entry that would require travel or potentially put staff at additional risk it is important to evaluate your coverage and any changes in your legal obligations. </a:t>
            </a:r>
          </a:p>
        </p:txBody>
      </p:sp>
    </p:spTree>
    <p:extLst>
      <p:ext uri="{BB962C8B-B14F-4D97-AF65-F5344CB8AC3E}">
        <p14:creationId xmlns:p14="http://schemas.microsoft.com/office/powerpoint/2010/main" val="3381813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2C42E-D131-49FF-9DE7-EF338322BEB2}"/>
              </a:ext>
            </a:extLst>
          </p:cNvPr>
          <p:cNvSpPr>
            <a:spLocks noGrp="1"/>
          </p:cNvSpPr>
          <p:nvPr>
            <p:ph type="title"/>
          </p:nvPr>
        </p:nvSpPr>
        <p:spPr/>
        <p:txBody>
          <a:bodyPr/>
          <a:lstStyle/>
          <a:p>
            <a:r>
              <a:rPr lang="en-US" dirty="0"/>
              <a:t>Staff Benefits &amp; Insurances Action List</a:t>
            </a:r>
          </a:p>
        </p:txBody>
      </p:sp>
      <p:sp>
        <p:nvSpPr>
          <p:cNvPr id="3" name="Text Placeholder 2">
            <a:extLst>
              <a:ext uri="{FF2B5EF4-FFF2-40B4-BE49-F238E27FC236}">
                <a16:creationId xmlns:a16="http://schemas.microsoft.com/office/drawing/2014/main" id="{4898038E-35A3-4AF6-AFB0-0C3DC7489262}"/>
              </a:ext>
            </a:extLst>
          </p:cNvPr>
          <p:cNvSpPr>
            <a:spLocks noGrp="1"/>
          </p:cNvSpPr>
          <p:nvPr>
            <p:ph type="body" sz="quarter" idx="13"/>
          </p:nvPr>
        </p:nvSpPr>
        <p:spPr/>
        <p:txBody>
          <a:bodyPr/>
          <a:lstStyle/>
          <a:p>
            <a:r>
              <a:rPr lang="en-US" dirty="0"/>
              <a:t>Review the </a:t>
            </a:r>
            <a:r>
              <a:rPr lang="en-US" b="1" i="1" dirty="0"/>
              <a:t>Recovery &amp; Wellness, COVID-19 </a:t>
            </a:r>
            <a:r>
              <a:rPr lang="en-US" b="1" dirty="0">
                <a:solidFill>
                  <a:schemeClr val="accent4"/>
                </a:solidFill>
              </a:rPr>
              <a:t>Highly Recommended</a:t>
            </a:r>
            <a:r>
              <a:rPr lang="en-US" dirty="0"/>
              <a:t>, </a:t>
            </a:r>
            <a:r>
              <a:rPr lang="en-US" b="1" dirty="0">
                <a:solidFill>
                  <a:schemeClr val="accent4"/>
                </a:solidFill>
              </a:rPr>
              <a:t>Recommended</a:t>
            </a:r>
            <a:r>
              <a:rPr lang="en-US" b="1" dirty="0"/>
              <a:t> </a:t>
            </a:r>
            <a:r>
              <a:rPr lang="en-US" dirty="0"/>
              <a:t>and </a:t>
            </a:r>
            <a:r>
              <a:rPr lang="en-US" b="1" dirty="0">
                <a:solidFill>
                  <a:schemeClr val="accent4"/>
                </a:solidFill>
              </a:rPr>
              <a:t>Beneficial</a:t>
            </a:r>
            <a:r>
              <a:rPr lang="en-US" dirty="0"/>
              <a:t> Human Resources &amp; Facilities Action List. </a:t>
            </a:r>
          </a:p>
          <a:p>
            <a:r>
              <a:rPr lang="en-US" dirty="0"/>
              <a:t>Assess which actions are appropriate for your organization and include them here.</a:t>
            </a:r>
          </a:p>
          <a:p>
            <a:endParaRPr lang="en-US" dirty="0"/>
          </a:p>
        </p:txBody>
      </p:sp>
    </p:spTree>
    <p:extLst>
      <p:ext uri="{BB962C8B-B14F-4D97-AF65-F5344CB8AC3E}">
        <p14:creationId xmlns:p14="http://schemas.microsoft.com/office/powerpoint/2010/main" val="4223614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6B9C8-A9AE-41AE-A997-86E5276275B2}"/>
              </a:ext>
            </a:extLst>
          </p:cNvPr>
          <p:cNvSpPr>
            <a:spLocks noGrp="1"/>
          </p:cNvSpPr>
          <p:nvPr>
            <p:ph type="title"/>
          </p:nvPr>
        </p:nvSpPr>
        <p:spPr/>
        <p:txBody>
          <a:bodyPr/>
          <a:lstStyle/>
          <a:p>
            <a:r>
              <a:rPr lang="en-US" dirty="0"/>
              <a:t>Staff Wellness</a:t>
            </a:r>
          </a:p>
        </p:txBody>
      </p:sp>
      <p:graphicFrame>
        <p:nvGraphicFramePr>
          <p:cNvPr id="11" name="Content Placeholder 2">
            <a:extLst>
              <a:ext uri="{FF2B5EF4-FFF2-40B4-BE49-F238E27FC236}">
                <a16:creationId xmlns:a16="http://schemas.microsoft.com/office/drawing/2014/main" id="{05178D93-EB74-4399-990A-3A7E13509A9B}"/>
              </a:ext>
            </a:extLst>
          </p:cNvPr>
          <p:cNvGraphicFramePr>
            <a:graphicFrameLocks/>
          </p:cNvGraphicFramePr>
          <p:nvPr>
            <p:extLst>
              <p:ext uri="{D42A27DB-BD31-4B8C-83A1-F6EECF244321}">
                <p14:modId xmlns:p14="http://schemas.microsoft.com/office/powerpoint/2010/main" val="4193457078"/>
              </p:ext>
            </p:extLst>
          </p:nvPr>
        </p:nvGraphicFramePr>
        <p:xfrm>
          <a:off x="0" y="1686140"/>
          <a:ext cx="6369977" cy="4778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6550D597-259E-485E-A5E2-4E9AE796D0E5}"/>
              </a:ext>
            </a:extLst>
          </p:cNvPr>
          <p:cNvSpPr txBox="1"/>
          <p:nvPr/>
        </p:nvSpPr>
        <p:spPr>
          <a:xfrm>
            <a:off x="6308333" y="2073591"/>
            <a:ext cx="5301465" cy="3108543"/>
          </a:xfrm>
          <a:prstGeom prst="rect">
            <a:avLst/>
          </a:prstGeom>
          <a:noFill/>
        </p:spPr>
        <p:txBody>
          <a:bodyPr wrap="square" rtlCol="0" anchor="t">
            <a:spAutoFit/>
          </a:bodyPr>
          <a:lstStyle/>
          <a:p>
            <a:r>
              <a:rPr lang="en-US" sz="2800" dirty="0"/>
              <a:t>In times of crises employers have a duty of care to help prepare and support staff -- local and international -- to face known challenges and risks that will affect their physical and psychological well being. </a:t>
            </a:r>
          </a:p>
        </p:txBody>
      </p:sp>
    </p:spTree>
    <p:extLst>
      <p:ext uri="{BB962C8B-B14F-4D97-AF65-F5344CB8AC3E}">
        <p14:creationId xmlns:p14="http://schemas.microsoft.com/office/powerpoint/2010/main" val="3815884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60E53-8D91-41C0-BF1F-4947E02EDEAF}"/>
              </a:ext>
            </a:extLst>
          </p:cNvPr>
          <p:cNvSpPr>
            <a:spLocks noGrp="1"/>
          </p:cNvSpPr>
          <p:nvPr>
            <p:ph type="title"/>
          </p:nvPr>
        </p:nvSpPr>
        <p:spPr/>
        <p:txBody>
          <a:bodyPr/>
          <a:lstStyle/>
          <a:p>
            <a:r>
              <a:rPr lang="en-US" dirty="0"/>
              <a:t>Staff Wellness Action List</a:t>
            </a:r>
          </a:p>
        </p:txBody>
      </p:sp>
      <p:sp>
        <p:nvSpPr>
          <p:cNvPr id="3" name="Text Placeholder 2">
            <a:extLst>
              <a:ext uri="{FF2B5EF4-FFF2-40B4-BE49-F238E27FC236}">
                <a16:creationId xmlns:a16="http://schemas.microsoft.com/office/drawing/2014/main" id="{35372211-78C9-42FE-82CE-6F00ED9DDA5D}"/>
              </a:ext>
            </a:extLst>
          </p:cNvPr>
          <p:cNvSpPr>
            <a:spLocks noGrp="1"/>
          </p:cNvSpPr>
          <p:nvPr>
            <p:ph type="body" sz="quarter" idx="13"/>
          </p:nvPr>
        </p:nvSpPr>
        <p:spPr/>
        <p:txBody>
          <a:bodyPr/>
          <a:lstStyle/>
          <a:p>
            <a:r>
              <a:rPr lang="en-US" dirty="0"/>
              <a:t>Review the </a:t>
            </a:r>
            <a:r>
              <a:rPr lang="en-US" b="1" i="1" dirty="0"/>
              <a:t>Recovery &amp; Wellness, COVID-19 </a:t>
            </a:r>
            <a:r>
              <a:rPr lang="en-US" b="1" dirty="0">
                <a:solidFill>
                  <a:schemeClr val="accent4"/>
                </a:solidFill>
              </a:rPr>
              <a:t>Highly</a:t>
            </a:r>
            <a:r>
              <a:rPr lang="en-US" dirty="0"/>
              <a:t>, </a:t>
            </a:r>
            <a:r>
              <a:rPr lang="en-US" b="1" dirty="0">
                <a:solidFill>
                  <a:schemeClr val="accent4"/>
                </a:solidFill>
              </a:rPr>
              <a:t>Recommended</a:t>
            </a:r>
            <a:r>
              <a:rPr lang="en-US" b="1" dirty="0"/>
              <a:t> </a:t>
            </a:r>
            <a:r>
              <a:rPr lang="en-US" dirty="0"/>
              <a:t>and </a:t>
            </a:r>
            <a:r>
              <a:rPr lang="en-US" b="1" dirty="0">
                <a:solidFill>
                  <a:schemeClr val="accent4"/>
                </a:solidFill>
              </a:rPr>
              <a:t>Beneficial</a:t>
            </a:r>
            <a:r>
              <a:rPr lang="en-US" dirty="0"/>
              <a:t> Human Resources &amp; Facilities Action List. </a:t>
            </a:r>
          </a:p>
          <a:p>
            <a:r>
              <a:rPr lang="en-US" dirty="0"/>
              <a:t>Assess which actions are appropriate for your organization and include them here.</a:t>
            </a:r>
          </a:p>
          <a:p>
            <a:endParaRPr lang="en-US" dirty="0"/>
          </a:p>
        </p:txBody>
      </p:sp>
    </p:spTree>
    <p:extLst>
      <p:ext uri="{BB962C8B-B14F-4D97-AF65-F5344CB8AC3E}">
        <p14:creationId xmlns:p14="http://schemas.microsoft.com/office/powerpoint/2010/main" val="1604534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2B6AC-4C03-4E6E-B3D0-39021284AB8E}"/>
              </a:ext>
            </a:extLst>
          </p:cNvPr>
          <p:cNvSpPr>
            <a:spLocks noGrp="1"/>
          </p:cNvSpPr>
          <p:nvPr>
            <p:ph type="title"/>
          </p:nvPr>
        </p:nvSpPr>
        <p:spPr/>
        <p:txBody>
          <a:bodyPr/>
          <a:lstStyle/>
          <a:p>
            <a:r>
              <a:rPr lang="en-US" dirty="0"/>
              <a:t>Travel &amp; Journey Management</a:t>
            </a:r>
          </a:p>
        </p:txBody>
      </p:sp>
      <p:graphicFrame>
        <p:nvGraphicFramePr>
          <p:cNvPr id="16" name="Diagram 15">
            <a:extLst>
              <a:ext uri="{FF2B5EF4-FFF2-40B4-BE49-F238E27FC236}">
                <a16:creationId xmlns:a16="http://schemas.microsoft.com/office/drawing/2014/main" id="{046FF1E4-5B71-44EE-AC16-55704D31ECC8}"/>
              </a:ext>
            </a:extLst>
          </p:cNvPr>
          <p:cNvGraphicFramePr/>
          <p:nvPr>
            <p:extLst>
              <p:ext uri="{D42A27DB-BD31-4B8C-83A1-F6EECF244321}">
                <p14:modId xmlns:p14="http://schemas.microsoft.com/office/powerpoint/2010/main" val="690017685"/>
              </p:ext>
            </p:extLst>
          </p:nvPr>
        </p:nvGraphicFramePr>
        <p:xfrm>
          <a:off x="838200" y="1818526"/>
          <a:ext cx="9579796" cy="4674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114111"/>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24305E"/>
      </a:accent1>
      <a:accent2>
        <a:srgbClr val="374785"/>
      </a:accent2>
      <a:accent3>
        <a:srgbClr val="A8D0E6"/>
      </a:accent3>
      <a:accent4>
        <a:srgbClr val="F76C6C"/>
      </a:accent4>
      <a:accent5>
        <a:srgbClr val="F8E9A1"/>
      </a:accent5>
      <a:accent6>
        <a:srgbClr val="70AD47"/>
      </a:accent6>
      <a:hlink>
        <a:srgbClr val="0563C1"/>
      </a:hlink>
      <a:folHlink>
        <a:srgbClr val="954F72"/>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1550</TotalTime>
  <Words>1638</Words>
  <Application>Microsoft Office PowerPoint</Application>
  <PresentationFormat>Widescreen</PresentationFormat>
  <Paragraphs>134</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Avenir Next LT Pro</vt:lpstr>
      <vt:lpstr>Calibri</vt:lpstr>
      <vt:lpstr>Wingdings</vt:lpstr>
      <vt:lpstr>Office Theme</vt:lpstr>
      <vt:lpstr>Recovery &amp; Wellness COVID-19  *This is a template presentation to be used as a tool. Feel free to adapt this in any way you need to support your operations.  </vt:lpstr>
      <vt:lpstr>Overview</vt:lpstr>
      <vt:lpstr>Human Resources</vt:lpstr>
      <vt:lpstr>Human Resources Action List</vt:lpstr>
      <vt:lpstr>Staff Benefits &amp; Insurances</vt:lpstr>
      <vt:lpstr>Staff Benefits &amp; Insurances Action List</vt:lpstr>
      <vt:lpstr>Staff Wellness</vt:lpstr>
      <vt:lpstr>Staff Wellness Action List</vt:lpstr>
      <vt:lpstr>Travel &amp; Journey Management</vt:lpstr>
      <vt:lpstr>Travel &amp; Journey Management  Action List</vt:lpstr>
      <vt:lpstr>Operational Security</vt:lpstr>
      <vt:lpstr>Operational Security</vt:lpstr>
      <vt:lpstr>Key Assumption for Re-Entry</vt:lpstr>
      <vt:lpstr>Considerations for Re-Entry</vt:lpstr>
      <vt:lpstr>Considerations for Re-Entry</vt:lpstr>
      <vt:lpstr>Considerations for Re-Entry</vt:lpstr>
      <vt:lpstr>Scenarios</vt:lpstr>
      <vt:lpstr>Scenario 1</vt:lpstr>
      <vt:lpstr>Scenario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&amp; Wellness Post-COVID-19</dc:title>
  <dc:creator>Meghan Grimes (mgrimes@INTERNEWS.ORG)</dc:creator>
  <cp:lastModifiedBy>Meghan Grimes (mgrimes@INTERNEWS.ORG)</cp:lastModifiedBy>
  <cp:revision>27</cp:revision>
  <dcterms:created xsi:type="dcterms:W3CDTF">2020-05-06T15:35:31Z</dcterms:created>
  <dcterms:modified xsi:type="dcterms:W3CDTF">2020-05-11T17:21:44Z</dcterms:modified>
</cp:coreProperties>
</file>