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6"/>
  </p:notesMasterIdLst>
  <p:sldIdLst>
    <p:sldId id="293" r:id="rId2"/>
    <p:sldId id="296" r:id="rId3"/>
    <p:sldId id="297" r:id="rId4"/>
    <p:sldId id="29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65" autoAdjust="0"/>
  </p:normalViewPr>
  <p:slideViewPr>
    <p:cSldViewPr snapToGrid="0" snapToObjects="1">
      <p:cViewPr varScale="1">
        <p:scale>
          <a:sx n="87" d="100"/>
          <a:sy n="87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1C04A-990E-5042-8BB0-E17250F8BEDD}" type="datetimeFigureOut">
              <a:rPr lang="en-US" smtClean="0"/>
              <a:pPr/>
              <a:t>06/03/2014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8380D-69ED-ED4E-9E6D-38BEF4AB89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67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8380D-69ED-ED4E-9E6D-38BEF4AB899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EXPLAIN: </a:t>
            </a:r>
          </a:p>
          <a:p>
            <a:endParaRPr lang="en-US" b="1" dirty="0" smtClean="0"/>
          </a:p>
          <a:p>
            <a:r>
              <a:rPr lang="en-US" b="1" dirty="0" smtClean="0"/>
              <a:t>Be clear on your responsibilities.  </a:t>
            </a:r>
            <a:r>
              <a:rPr lang="en-US" dirty="0" smtClean="0"/>
              <a:t>What are you allowed to decide?</a:t>
            </a:r>
          </a:p>
          <a:p>
            <a:r>
              <a:rPr lang="en-US" dirty="0" smtClean="0"/>
              <a:t>In the field, be clear on your function.  Put your EGO aside. (Team leader/Communications, Family Support, Security, etc…)</a:t>
            </a:r>
          </a:p>
          <a:p>
            <a:r>
              <a:rPr lang="en-US" dirty="0" smtClean="0"/>
              <a:t>Work as Team member.  You are not alone or expected to handle everything on your own.</a:t>
            </a:r>
          </a:p>
          <a:p>
            <a:r>
              <a:rPr lang="en-US" dirty="0" smtClean="0"/>
              <a:t>Consider:</a:t>
            </a:r>
          </a:p>
          <a:p>
            <a:pPr lvl="1"/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Program continuity</a:t>
            </a:r>
          </a:p>
          <a:p>
            <a:pPr lvl="1"/>
            <a:r>
              <a:rPr lang="en-US" dirty="0" smtClean="0"/>
              <a:t>Capacity of the Team </a:t>
            </a:r>
          </a:p>
          <a:p>
            <a:pPr lvl="1"/>
            <a:r>
              <a:rPr lang="en-US" dirty="0" smtClean="0"/>
              <a:t>Who is affected.</a:t>
            </a:r>
          </a:p>
          <a:p>
            <a:pPr lvl="0"/>
            <a:r>
              <a:rPr lang="en-GB" b="1" dirty="0" smtClean="0"/>
              <a:t>Know your  Action plans.</a:t>
            </a:r>
            <a:r>
              <a:rPr lang="en-GB" b="0" dirty="0" smtClean="0"/>
              <a:t>  </a:t>
            </a:r>
            <a:endParaRPr lang="en-US" b="1" dirty="0" smtClean="0"/>
          </a:p>
          <a:p>
            <a:pPr lvl="0"/>
            <a:r>
              <a:rPr lang="en-GB" b="1" dirty="0" smtClean="0"/>
              <a:t>Equipment needs.</a:t>
            </a:r>
            <a:r>
              <a:rPr lang="en-GB" b="0" dirty="0" smtClean="0"/>
              <a:t>  </a:t>
            </a:r>
            <a:endParaRPr lang="en-GB" b="1" dirty="0" smtClean="0"/>
          </a:p>
          <a:p>
            <a:pPr lvl="0"/>
            <a:r>
              <a:rPr lang="en-GB" b="1" dirty="0" smtClean="0"/>
              <a:t>Training.</a:t>
            </a:r>
            <a:r>
              <a:rPr lang="en-GB" b="0" dirty="0" smtClean="0"/>
              <a:t>  </a:t>
            </a:r>
            <a:endParaRPr lang="en-US" b="1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8380D-69ED-ED4E-9E6D-38BEF4AB899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Explain:</a:t>
            </a:r>
          </a:p>
          <a:p>
            <a:endParaRPr lang="en-GB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 your context. 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else is going on around the incident? Internally/Externally. Who has been asked for information and informed there is an issue. Need to clarify and verify information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 &amp; influence mapping.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Influence/power mapping.  Relationships between them and us.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do you gather information without giving too much away ?</a:t>
            </a:r>
            <a:r>
              <a:rPr lang="en-US" dirty="0" smtClean="0"/>
              <a:t>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 does it? who do you ask?</a:t>
            </a:r>
            <a:r>
              <a: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UNDSS/Communities/Other NGOs/how reliable is the source? 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Contacts.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Family contact details. Staff / consultants / partners.  Relationships. Know who is who in the community (action / retaliation). What is on the personal form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NoK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/ point of contact / when to contact.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will the authorities react – do you engage with them?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will the authorities react – do you engage with them?</a:t>
            </a: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8380D-69ED-ED4E-9E6D-38BEF4AB899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i="0" dirty="0" smtClean="0"/>
              <a:t>EXPLAIN:</a:t>
            </a:r>
          </a:p>
          <a:p>
            <a:endParaRPr lang="en-US" i="0" dirty="0" smtClean="0"/>
          </a:p>
          <a:p>
            <a:r>
              <a:rPr lang="en-GB" b="1" dirty="0" smtClean="0"/>
              <a:t>Shared Goal</a:t>
            </a:r>
          </a:p>
          <a:p>
            <a:r>
              <a:rPr lang="en-GB" b="1" dirty="0" smtClean="0"/>
              <a:t>Accountability for the Result</a:t>
            </a:r>
          </a:p>
          <a:p>
            <a:r>
              <a:rPr lang="en-GB" b="1" dirty="0" smtClean="0"/>
              <a:t>Roles and Responsibilities are Clear</a:t>
            </a:r>
          </a:p>
          <a:p>
            <a:r>
              <a:rPr lang="en-GB" b="1" dirty="0" smtClean="0"/>
              <a:t>Interdependency</a:t>
            </a:r>
          </a:p>
          <a:p>
            <a:r>
              <a:rPr lang="en-GB" b="1" dirty="0" smtClean="0"/>
              <a:t>Process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Task</a:t>
            </a:r>
          </a:p>
          <a:p>
            <a:pPr>
              <a:buNone/>
            </a:pPr>
            <a:r>
              <a:rPr lang="en-GB" b="1" i="1" dirty="0" smtClean="0"/>
              <a:t>Underpinned</a:t>
            </a:r>
            <a:r>
              <a:rPr lang="en-GB" b="1" dirty="0" smtClean="0"/>
              <a:t> </a:t>
            </a:r>
            <a:r>
              <a:rPr lang="en-GB" b="1" i="1" dirty="0" smtClean="0"/>
              <a:t>by Trust</a:t>
            </a:r>
            <a:endParaRPr lang="en-US" dirty="0" smtClean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8380D-69ED-ED4E-9E6D-38BEF4AB899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9144000" cy="877824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351" y="3034553"/>
            <a:ext cx="8407543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06/03/2014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1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91440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pPr/>
              <a:t>06/03/2014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0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91440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318" y="5002305"/>
            <a:ext cx="8492082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06/03/2014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23318" y="1129553"/>
            <a:ext cx="8492082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37940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pPr/>
              <a:t>06/03/2014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61270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pPr/>
              <a:t>06/03/2014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18518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06/03/2014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17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06/03/2014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4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06/03/2014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60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9144000" cy="9144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628" y="5943600"/>
            <a:ext cx="8464772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06/03/2014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0628" y="1129553"/>
            <a:ext cx="8464772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58153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91440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527" y="5484607"/>
            <a:ext cx="8341873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06/03/2014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6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pPr/>
              <a:t>06/03/2014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2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pPr/>
              <a:t>06/03/2014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7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06/03/2014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5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06/03/2014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3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91440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pPr/>
              <a:t>06/03/2014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0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9144000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pPr/>
              <a:t>06/03/2014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9144000" cy="1882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6675120"/>
            <a:ext cx="9144000" cy="1828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27063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874" r:id="rId13"/>
    <p:sldLayoutId id="2147483875" r:id="rId14"/>
    <p:sldLayoutId id="2147483876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a Critical Incident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OBJECTIVE: Understand how to better prepare for an incident when “remote”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Clear roles &amp; responsibilities</a:t>
            </a:r>
            <a:endParaRPr lang="en-US" dirty="0" smtClean="0"/>
          </a:p>
          <a:p>
            <a:pPr lvl="0"/>
            <a:r>
              <a:rPr lang="en-GB" dirty="0" smtClean="0"/>
              <a:t>Know your  Action plans</a:t>
            </a:r>
            <a:endParaRPr lang="en-US" dirty="0" smtClean="0"/>
          </a:p>
          <a:p>
            <a:pPr lvl="0"/>
            <a:r>
              <a:rPr lang="en-GB" dirty="0" smtClean="0"/>
              <a:t>Equipment needs</a:t>
            </a:r>
          </a:p>
          <a:p>
            <a:pPr lvl="0"/>
            <a:r>
              <a:rPr lang="en-GB" dirty="0" smtClean="0"/>
              <a:t>Training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>
                <a:solidFill>
                  <a:schemeClr val="tx1"/>
                </a:solidFill>
              </a:rPr>
              <a:t>Know YOUR context.</a:t>
            </a:r>
          </a:p>
          <a:p>
            <a:pPr lvl="0"/>
            <a:r>
              <a:rPr lang="en-GB" dirty="0" smtClean="0">
                <a:solidFill>
                  <a:schemeClr val="tx1"/>
                </a:solidFill>
              </a:rPr>
              <a:t>Actor &amp; influence mapping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GB" dirty="0" smtClean="0">
                <a:solidFill>
                  <a:schemeClr val="tx1"/>
                </a:solidFill>
              </a:rPr>
              <a:t>Contacts</a:t>
            </a:r>
            <a:endParaRPr lang="en-US" dirty="0" smtClean="0">
              <a:solidFill>
                <a:schemeClr val="tx1"/>
              </a:solidFill>
            </a:endParaRPr>
          </a:p>
          <a:p>
            <a:pPr lvl="0"/>
            <a:r>
              <a:rPr lang="en-GB" dirty="0" smtClean="0">
                <a:solidFill>
                  <a:schemeClr val="tx1"/>
                </a:solidFill>
              </a:rPr>
              <a:t>How will the authorities react – do you engage with them?</a:t>
            </a:r>
          </a:p>
          <a:p>
            <a:pPr lvl="0"/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Tips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Shared Goal</a:t>
            </a:r>
          </a:p>
          <a:p>
            <a:r>
              <a:rPr lang="en-GB" b="1" dirty="0" smtClean="0"/>
              <a:t>Accountability for the Result</a:t>
            </a:r>
          </a:p>
          <a:p>
            <a:r>
              <a:rPr lang="en-GB" b="1" dirty="0" smtClean="0"/>
              <a:t>Roles and Responsibilities are Clear</a:t>
            </a:r>
          </a:p>
          <a:p>
            <a:r>
              <a:rPr lang="en-GB" b="1" dirty="0" smtClean="0"/>
              <a:t>Interdependency</a:t>
            </a:r>
          </a:p>
          <a:p>
            <a:r>
              <a:rPr lang="en-GB" b="1" dirty="0" smtClean="0"/>
              <a:t>Process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Task</a:t>
            </a:r>
          </a:p>
          <a:p>
            <a:pPr>
              <a:buNone/>
            </a:pPr>
            <a:r>
              <a:rPr lang="en-GB" b="1" i="1" dirty="0" smtClean="0"/>
              <a:t>Underpinned</a:t>
            </a:r>
            <a:r>
              <a:rPr lang="en-GB" b="1" dirty="0" smtClean="0"/>
              <a:t> </a:t>
            </a:r>
            <a:r>
              <a:rPr lang="en-GB" b="1" i="1" dirty="0" smtClean="0"/>
              <a:t>by Trust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</TotalTime>
  <Words>335</Words>
  <Application>Microsoft Macintosh PowerPoint</Application>
  <PresentationFormat>On-screen Show (4:3)</PresentationFormat>
  <Paragraphs>59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1_Perception</vt:lpstr>
      <vt:lpstr>Preparing for a Critical Incident</vt:lpstr>
      <vt:lpstr>Structures</vt:lpstr>
      <vt:lpstr>Context</vt:lpstr>
      <vt:lpstr>Tips for Success</vt:lpstr>
    </vt:vector>
  </TitlesOfParts>
  <Company>EISF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 Management</dc:title>
  <dc:creator>Alexopoulos</dc:creator>
  <cp:lastModifiedBy>Perry Seymour</cp:lastModifiedBy>
  <cp:revision>62</cp:revision>
  <dcterms:created xsi:type="dcterms:W3CDTF">2014-01-28T09:27:37Z</dcterms:created>
  <dcterms:modified xsi:type="dcterms:W3CDTF">2014-03-06T18:25:57Z</dcterms:modified>
</cp:coreProperties>
</file>