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1" r:id="rId1"/>
  </p:sldMasterIdLst>
  <p:notesMasterIdLst>
    <p:notesMasterId r:id="rId7"/>
  </p:notesMasterIdLst>
  <p:handoutMasterIdLst>
    <p:handoutMasterId r:id="rId8"/>
  </p:handoutMasterIdLst>
  <p:sldIdLst>
    <p:sldId id="258" r:id="rId2"/>
    <p:sldId id="360" r:id="rId3"/>
    <p:sldId id="259" r:id="rId4"/>
    <p:sldId id="362" r:id="rId5"/>
    <p:sldId id="3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7"/>
    <p:restoredTop sz="73284"/>
  </p:normalViewPr>
  <p:slideViewPr>
    <p:cSldViewPr snapToGrid="0" snapToObjects="1">
      <p:cViewPr varScale="1">
        <p:scale>
          <a:sx n="75" d="100"/>
          <a:sy n="75" d="100"/>
        </p:scale>
        <p:origin x="10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35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072C0-2970-4585-93BB-4BAD5873ECC2}" type="doc">
      <dgm:prSet loTypeId="urn:microsoft.com/office/officeart/2005/8/layout/venn2" loCatId="relationship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139BD05D-9B15-4481-A92A-4A6BD05068F2}">
      <dgm:prSet phldrT="[Text]" custT="1"/>
      <dgm:spPr>
        <a:solidFill>
          <a:schemeClr val="bg1">
            <a:lumMod val="75000"/>
          </a:schemeClr>
        </a:solidFill>
      </dgm:spPr>
      <dgm:t>
        <a:bodyPr lIns="0" tIns="0" rIns="0" bIns="108000"/>
        <a:lstStyle/>
        <a:p>
          <a:pPr marL="0" indent="0" algn="ctr" defTabSz="1074738"/>
          <a:r>
            <a:rPr lang="en-GB" sz="2400" b="1" dirty="0">
              <a:solidFill>
                <a:srgbClr val="002060"/>
              </a:solidFill>
              <a:latin typeface="+mj-lt"/>
              <a:cs typeface="Arial" pitchFamily="34" charset="0"/>
            </a:rPr>
            <a:t>Information Security</a:t>
          </a:r>
        </a:p>
      </dgm:t>
    </dgm:pt>
    <dgm:pt modelId="{66471D3B-5559-41EE-832A-C3C608B69898}" type="parTrans" cxnId="{4C68C39B-37AE-4E60-A9D2-956AAF05A6EC}">
      <dgm:prSet/>
      <dgm:spPr/>
      <dgm:t>
        <a:bodyPr/>
        <a:lstStyle/>
        <a:p>
          <a:endParaRPr lang="en-GB"/>
        </a:p>
      </dgm:t>
    </dgm:pt>
    <dgm:pt modelId="{5A272F8B-4EC4-4BB5-B311-8F605A496C67}" type="sibTrans" cxnId="{4C68C39B-37AE-4E60-A9D2-956AAF05A6EC}">
      <dgm:prSet/>
      <dgm:spPr/>
      <dgm:t>
        <a:bodyPr/>
        <a:lstStyle/>
        <a:p>
          <a:endParaRPr lang="en-GB"/>
        </a:p>
      </dgm:t>
    </dgm:pt>
    <dgm:pt modelId="{00C3B6A5-28B8-4D67-A16F-E9357A7C0F7E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 lIns="0" tIns="36000" rIns="0" bIns="108000"/>
        <a:lstStyle/>
        <a:p>
          <a:pPr defTabSz="1431925"/>
          <a:r>
            <a:rPr lang="en-GB" sz="1800" b="0" dirty="0">
              <a:solidFill>
                <a:srgbClr val="002060"/>
              </a:solidFill>
              <a:latin typeface="+mj-lt"/>
              <a:cs typeface="Arial" pitchFamily="34" charset="0"/>
            </a:rPr>
            <a:t>Physical Security</a:t>
          </a:r>
        </a:p>
      </dgm:t>
    </dgm:pt>
    <dgm:pt modelId="{4C149BD0-9A9D-44CF-AA6E-C371D2451CF7}" type="parTrans" cxnId="{914E2ED5-6DD7-4EF1-9CDA-254122030353}">
      <dgm:prSet/>
      <dgm:spPr/>
      <dgm:t>
        <a:bodyPr/>
        <a:lstStyle/>
        <a:p>
          <a:endParaRPr lang="en-GB"/>
        </a:p>
      </dgm:t>
    </dgm:pt>
    <dgm:pt modelId="{7B94B407-CD35-49B3-BD72-C1815D23F334}" type="sibTrans" cxnId="{914E2ED5-6DD7-4EF1-9CDA-254122030353}">
      <dgm:prSet/>
      <dgm:spPr/>
      <dgm:t>
        <a:bodyPr/>
        <a:lstStyle/>
        <a:p>
          <a:endParaRPr lang="en-GB"/>
        </a:p>
      </dgm:t>
    </dgm:pt>
    <dgm:pt modelId="{DE27F043-961B-49AB-96C4-E93E27B9C1F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 lIns="36000" tIns="0" rIns="72000" bIns="108000"/>
        <a:lstStyle/>
        <a:p>
          <a:r>
            <a:rPr lang="en-GB" sz="1800" b="0" dirty="0">
              <a:solidFill>
                <a:srgbClr val="002060"/>
              </a:solidFill>
              <a:latin typeface="+mj-lt"/>
              <a:cs typeface="Arial" pitchFamily="34" charset="0"/>
            </a:rPr>
            <a:t>Digital Security</a:t>
          </a:r>
        </a:p>
      </dgm:t>
    </dgm:pt>
    <dgm:pt modelId="{477780A2-327E-40BA-84C3-E87270B749DB}" type="parTrans" cxnId="{B361AE97-01B7-4985-82A9-F4676A8E4902}">
      <dgm:prSet/>
      <dgm:spPr/>
      <dgm:t>
        <a:bodyPr/>
        <a:lstStyle/>
        <a:p>
          <a:endParaRPr lang="en-GB"/>
        </a:p>
      </dgm:t>
    </dgm:pt>
    <dgm:pt modelId="{91431DF1-2FA5-4940-9561-EC11D910EFA0}" type="sibTrans" cxnId="{B361AE97-01B7-4985-82A9-F4676A8E4902}">
      <dgm:prSet/>
      <dgm:spPr/>
      <dgm:t>
        <a:bodyPr/>
        <a:lstStyle/>
        <a:p>
          <a:endParaRPr lang="en-GB"/>
        </a:p>
      </dgm:t>
    </dgm:pt>
    <dgm:pt modelId="{D091622A-705E-455F-8133-A084BAB1D6F4}">
      <dgm:prSet custT="1"/>
      <dgm:spPr/>
      <dgm:t>
        <a:bodyPr lIns="36000" tIns="432000" rIns="36000"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b="0" dirty="0">
              <a:solidFill>
                <a:srgbClr val="002060"/>
              </a:solidFill>
              <a:latin typeface="+mj-lt"/>
              <a:cs typeface="Arial" pitchFamily="34" charset="0"/>
            </a:rPr>
            <a:t>Communications Security</a:t>
          </a:r>
        </a:p>
        <a:p>
          <a:pPr marL="0"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dirty="0"/>
        </a:p>
      </dgm:t>
    </dgm:pt>
    <dgm:pt modelId="{22232D95-781A-497A-AB3C-95391C69B601}" type="parTrans" cxnId="{8E3790BC-4150-44F6-BAEF-9A6B88B459BD}">
      <dgm:prSet/>
      <dgm:spPr/>
      <dgm:t>
        <a:bodyPr/>
        <a:lstStyle/>
        <a:p>
          <a:endParaRPr lang="en-GB"/>
        </a:p>
      </dgm:t>
    </dgm:pt>
    <dgm:pt modelId="{ECB66FD3-6562-43C5-908C-CD7D37238CD7}" type="sibTrans" cxnId="{8E3790BC-4150-44F6-BAEF-9A6B88B459BD}">
      <dgm:prSet/>
      <dgm:spPr/>
      <dgm:t>
        <a:bodyPr/>
        <a:lstStyle/>
        <a:p>
          <a:endParaRPr lang="en-GB"/>
        </a:p>
      </dgm:t>
    </dgm:pt>
    <dgm:pt modelId="{01BC9A7B-64A1-44A2-B540-E6C60912D55F}" type="pres">
      <dgm:prSet presAssocID="{39C072C0-2970-4585-93BB-4BAD5873ECC2}" presName="Name0" presStyleCnt="0">
        <dgm:presLayoutVars>
          <dgm:chMax val="7"/>
          <dgm:resizeHandles val="exact"/>
        </dgm:presLayoutVars>
      </dgm:prSet>
      <dgm:spPr/>
    </dgm:pt>
    <dgm:pt modelId="{10942962-E8DE-4B67-924B-1C53867FC196}" type="pres">
      <dgm:prSet presAssocID="{39C072C0-2970-4585-93BB-4BAD5873ECC2}" presName="comp1" presStyleCnt="0"/>
      <dgm:spPr/>
    </dgm:pt>
    <dgm:pt modelId="{5AA4EC1B-1846-40B5-81A6-128EB73F81AA}" type="pres">
      <dgm:prSet presAssocID="{39C072C0-2970-4585-93BB-4BAD5873ECC2}" presName="circle1" presStyleLbl="node1" presStyleIdx="0" presStyleCnt="4" custScaleX="119355" custLinFactNeighborX="812" custLinFactNeighborY="1017"/>
      <dgm:spPr/>
    </dgm:pt>
    <dgm:pt modelId="{A61B603D-33E6-4AEB-A6EF-921E545EA7CA}" type="pres">
      <dgm:prSet presAssocID="{39C072C0-2970-4585-93BB-4BAD5873ECC2}" presName="c1text" presStyleLbl="node1" presStyleIdx="0" presStyleCnt="4">
        <dgm:presLayoutVars>
          <dgm:bulletEnabled val="1"/>
        </dgm:presLayoutVars>
      </dgm:prSet>
      <dgm:spPr/>
    </dgm:pt>
    <dgm:pt modelId="{275B04F9-608E-4123-B54B-297E5B4102E2}" type="pres">
      <dgm:prSet presAssocID="{39C072C0-2970-4585-93BB-4BAD5873ECC2}" presName="comp2" presStyleCnt="0"/>
      <dgm:spPr/>
    </dgm:pt>
    <dgm:pt modelId="{43E2C32B-E7C6-439A-B359-419A1797039E}" type="pres">
      <dgm:prSet presAssocID="{39C072C0-2970-4585-93BB-4BAD5873ECC2}" presName="circle2" presStyleLbl="node1" presStyleIdx="1" presStyleCnt="4" custScaleX="110852" custScaleY="97179"/>
      <dgm:spPr/>
    </dgm:pt>
    <dgm:pt modelId="{35F0DAAB-1E60-431A-AC18-439C9228FE76}" type="pres">
      <dgm:prSet presAssocID="{39C072C0-2970-4585-93BB-4BAD5873ECC2}" presName="c2text" presStyleLbl="node1" presStyleIdx="1" presStyleCnt="4">
        <dgm:presLayoutVars>
          <dgm:bulletEnabled val="1"/>
        </dgm:presLayoutVars>
      </dgm:prSet>
      <dgm:spPr/>
    </dgm:pt>
    <dgm:pt modelId="{8520896F-5C9F-4974-96D3-A6DD45A7EA7A}" type="pres">
      <dgm:prSet presAssocID="{39C072C0-2970-4585-93BB-4BAD5873ECC2}" presName="comp3" presStyleCnt="0"/>
      <dgm:spPr/>
    </dgm:pt>
    <dgm:pt modelId="{03952DED-633D-4110-9A34-5FEEC8A7E181}" type="pres">
      <dgm:prSet presAssocID="{39C072C0-2970-4585-93BB-4BAD5873ECC2}" presName="circle3" presStyleLbl="node1" presStyleIdx="2" presStyleCnt="4" custScaleX="122320" custScaleY="99689"/>
      <dgm:spPr/>
    </dgm:pt>
    <dgm:pt modelId="{8083BED1-C118-4C38-A3BC-F98B6814BA76}" type="pres">
      <dgm:prSet presAssocID="{39C072C0-2970-4585-93BB-4BAD5873ECC2}" presName="c3text" presStyleLbl="node1" presStyleIdx="2" presStyleCnt="4">
        <dgm:presLayoutVars>
          <dgm:bulletEnabled val="1"/>
        </dgm:presLayoutVars>
      </dgm:prSet>
      <dgm:spPr/>
    </dgm:pt>
    <dgm:pt modelId="{0A099BDE-FB64-49EA-8525-ED650B96BF2F}" type="pres">
      <dgm:prSet presAssocID="{39C072C0-2970-4585-93BB-4BAD5873ECC2}" presName="comp4" presStyleCnt="0"/>
      <dgm:spPr/>
    </dgm:pt>
    <dgm:pt modelId="{F9E57931-8759-4249-A972-FE24F776D6B3}" type="pres">
      <dgm:prSet presAssocID="{39C072C0-2970-4585-93BB-4BAD5873ECC2}" presName="circle4" presStyleLbl="node1" presStyleIdx="3" presStyleCnt="4" custScaleX="125193" custScaleY="110171" custLinFactNeighborX="-767" custLinFactNeighborY="-2543"/>
      <dgm:spPr/>
    </dgm:pt>
    <dgm:pt modelId="{1E2E9840-A1A0-465A-8F0A-92C4FD824B0B}" type="pres">
      <dgm:prSet presAssocID="{39C072C0-2970-4585-93BB-4BAD5873ECC2}" presName="c4text" presStyleLbl="node1" presStyleIdx="3" presStyleCnt="4">
        <dgm:presLayoutVars>
          <dgm:bulletEnabled val="1"/>
        </dgm:presLayoutVars>
      </dgm:prSet>
      <dgm:spPr/>
    </dgm:pt>
  </dgm:ptLst>
  <dgm:cxnLst>
    <dgm:cxn modelId="{05E83E01-BC98-436A-8A11-B6D4CFDDC854}" type="presOf" srcId="{00C3B6A5-28B8-4D67-A16F-E9357A7C0F7E}" destId="{35F0DAAB-1E60-431A-AC18-439C9228FE76}" srcOrd="1" destOrd="0" presId="urn:microsoft.com/office/officeart/2005/8/layout/venn2"/>
    <dgm:cxn modelId="{53683E11-D636-478D-BCF6-01576A9D131E}" type="presOf" srcId="{39C072C0-2970-4585-93BB-4BAD5873ECC2}" destId="{01BC9A7B-64A1-44A2-B540-E6C60912D55F}" srcOrd="0" destOrd="0" presId="urn:microsoft.com/office/officeart/2005/8/layout/venn2"/>
    <dgm:cxn modelId="{9C3BF76A-1953-4CE8-8EB2-2CEDC16542F6}" type="presOf" srcId="{D091622A-705E-455F-8133-A084BAB1D6F4}" destId="{F9E57931-8759-4249-A972-FE24F776D6B3}" srcOrd="0" destOrd="0" presId="urn:microsoft.com/office/officeart/2005/8/layout/venn2"/>
    <dgm:cxn modelId="{ECBE6B6C-F228-411D-A605-7AE34EB4C382}" type="presOf" srcId="{D091622A-705E-455F-8133-A084BAB1D6F4}" destId="{1E2E9840-A1A0-465A-8F0A-92C4FD824B0B}" srcOrd="1" destOrd="0" presId="urn:microsoft.com/office/officeart/2005/8/layout/venn2"/>
    <dgm:cxn modelId="{C5E84C7F-8F35-4F94-93F3-4E0CFDF7F1C3}" type="presOf" srcId="{DE27F043-961B-49AB-96C4-E93E27B9C1F1}" destId="{8083BED1-C118-4C38-A3BC-F98B6814BA76}" srcOrd="1" destOrd="0" presId="urn:microsoft.com/office/officeart/2005/8/layout/venn2"/>
    <dgm:cxn modelId="{5B69C380-3424-4A2C-ADB1-AF9E39024526}" type="presOf" srcId="{00C3B6A5-28B8-4D67-A16F-E9357A7C0F7E}" destId="{43E2C32B-E7C6-439A-B359-419A1797039E}" srcOrd="0" destOrd="0" presId="urn:microsoft.com/office/officeart/2005/8/layout/venn2"/>
    <dgm:cxn modelId="{54869391-70F4-43D5-B8FC-CDA234FDFAD9}" type="presOf" srcId="{DE27F043-961B-49AB-96C4-E93E27B9C1F1}" destId="{03952DED-633D-4110-9A34-5FEEC8A7E181}" srcOrd="0" destOrd="0" presId="urn:microsoft.com/office/officeart/2005/8/layout/venn2"/>
    <dgm:cxn modelId="{B361AE97-01B7-4985-82A9-F4676A8E4902}" srcId="{39C072C0-2970-4585-93BB-4BAD5873ECC2}" destId="{DE27F043-961B-49AB-96C4-E93E27B9C1F1}" srcOrd="2" destOrd="0" parTransId="{477780A2-327E-40BA-84C3-E87270B749DB}" sibTransId="{91431DF1-2FA5-4940-9561-EC11D910EFA0}"/>
    <dgm:cxn modelId="{4C68C39B-37AE-4E60-A9D2-956AAF05A6EC}" srcId="{39C072C0-2970-4585-93BB-4BAD5873ECC2}" destId="{139BD05D-9B15-4481-A92A-4A6BD05068F2}" srcOrd="0" destOrd="0" parTransId="{66471D3B-5559-41EE-832A-C3C608B69898}" sibTransId="{5A272F8B-4EC4-4BB5-B311-8F605A496C67}"/>
    <dgm:cxn modelId="{C6419F9C-B722-46F2-B2AE-741DF401FA0E}" type="presOf" srcId="{139BD05D-9B15-4481-A92A-4A6BD05068F2}" destId="{5AA4EC1B-1846-40B5-81A6-128EB73F81AA}" srcOrd="0" destOrd="0" presId="urn:microsoft.com/office/officeart/2005/8/layout/venn2"/>
    <dgm:cxn modelId="{C8BFD7A0-4517-4132-B642-E928740FFA0D}" type="presOf" srcId="{139BD05D-9B15-4481-A92A-4A6BD05068F2}" destId="{A61B603D-33E6-4AEB-A6EF-921E545EA7CA}" srcOrd="1" destOrd="0" presId="urn:microsoft.com/office/officeart/2005/8/layout/venn2"/>
    <dgm:cxn modelId="{8E3790BC-4150-44F6-BAEF-9A6B88B459BD}" srcId="{39C072C0-2970-4585-93BB-4BAD5873ECC2}" destId="{D091622A-705E-455F-8133-A084BAB1D6F4}" srcOrd="3" destOrd="0" parTransId="{22232D95-781A-497A-AB3C-95391C69B601}" sibTransId="{ECB66FD3-6562-43C5-908C-CD7D37238CD7}"/>
    <dgm:cxn modelId="{914E2ED5-6DD7-4EF1-9CDA-254122030353}" srcId="{39C072C0-2970-4585-93BB-4BAD5873ECC2}" destId="{00C3B6A5-28B8-4D67-A16F-E9357A7C0F7E}" srcOrd="1" destOrd="0" parTransId="{4C149BD0-9A9D-44CF-AA6E-C371D2451CF7}" sibTransId="{7B94B407-CD35-49B3-BD72-C1815D23F334}"/>
    <dgm:cxn modelId="{E26ABFC2-4A2E-46D9-9B4D-FD0D731275EF}" type="presParOf" srcId="{01BC9A7B-64A1-44A2-B540-E6C60912D55F}" destId="{10942962-E8DE-4B67-924B-1C53867FC196}" srcOrd="0" destOrd="0" presId="urn:microsoft.com/office/officeart/2005/8/layout/venn2"/>
    <dgm:cxn modelId="{406D9798-C5F0-4378-9339-1A9A02BBECB0}" type="presParOf" srcId="{10942962-E8DE-4B67-924B-1C53867FC196}" destId="{5AA4EC1B-1846-40B5-81A6-128EB73F81AA}" srcOrd="0" destOrd="0" presId="urn:microsoft.com/office/officeart/2005/8/layout/venn2"/>
    <dgm:cxn modelId="{B86FEC9D-7E1A-4B8D-AA92-4C7B1399D8B3}" type="presParOf" srcId="{10942962-E8DE-4B67-924B-1C53867FC196}" destId="{A61B603D-33E6-4AEB-A6EF-921E545EA7CA}" srcOrd="1" destOrd="0" presId="urn:microsoft.com/office/officeart/2005/8/layout/venn2"/>
    <dgm:cxn modelId="{092D8553-B4A6-4BFE-A600-102CA51EE73A}" type="presParOf" srcId="{01BC9A7B-64A1-44A2-B540-E6C60912D55F}" destId="{275B04F9-608E-4123-B54B-297E5B4102E2}" srcOrd="1" destOrd="0" presId="urn:microsoft.com/office/officeart/2005/8/layout/venn2"/>
    <dgm:cxn modelId="{F39CAE1B-1458-441B-86B4-7EA384B2C005}" type="presParOf" srcId="{275B04F9-608E-4123-B54B-297E5B4102E2}" destId="{43E2C32B-E7C6-439A-B359-419A1797039E}" srcOrd="0" destOrd="0" presId="urn:microsoft.com/office/officeart/2005/8/layout/venn2"/>
    <dgm:cxn modelId="{9F04A011-0C10-468F-B507-07384985A288}" type="presParOf" srcId="{275B04F9-608E-4123-B54B-297E5B4102E2}" destId="{35F0DAAB-1E60-431A-AC18-439C9228FE76}" srcOrd="1" destOrd="0" presId="urn:microsoft.com/office/officeart/2005/8/layout/venn2"/>
    <dgm:cxn modelId="{EFC29485-1D36-4040-9EA8-99221C3E3C64}" type="presParOf" srcId="{01BC9A7B-64A1-44A2-B540-E6C60912D55F}" destId="{8520896F-5C9F-4974-96D3-A6DD45A7EA7A}" srcOrd="2" destOrd="0" presId="urn:microsoft.com/office/officeart/2005/8/layout/venn2"/>
    <dgm:cxn modelId="{923996C1-0500-443E-A73E-B5900C548412}" type="presParOf" srcId="{8520896F-5C9F-4974-96D3-A6DD45A7EA7A}" destId="{03952DED-633D-4110-9A34-5FEEC8A7E181}" srcOrd="0" destOrd="0" presId="urn:microsoft.com/office/officeart/2005/8/layout/venn2"/>
    <dgm:cxn modelId="{56AF4393-D39F-42F9-8D7A-9A029B94681D}" type="presParOf" srcId="{8520896F-5C9F-4974-96D3-A6DD45A7EA7A}" destId="{8083BED1-C118-4C38-A3BC-F98B6814BA76}" srcOrd="1" destOrd="0" presId="urn:microsoft.com/office/officeart/2005/8/layout/venn2"/>
    <dgm:cxn modelId="{AB80E667-7441-4457-A1B6-404CFCF5EDE3}" type="presParOf" srcId="{01BC9A7B-64A1-44A2-B540-E6C60912D55F}" destId="{0A099BDE-FB64-49EA-8525-ED650B96BF2F}" srcOrd="3" destOrd="0" presId="urn:microsoft.com/office/officeart/2005/8/layout/venn2"/>
    <dgm:cxn modelId="{7DF2EA7C-FEAC-47FC-8B96-E8C64858CBE7}" type="presParOf" srcId="{0A099BDE-FB64-49EA-8525-ED650B96BF2F}" destId="{F9E57931-8759-4249-A972-FE24F776D6B3}" srcOrd="0" destOrd="0" presId="urn:microsoft.com/office/officeart/2005/8/layout/venn2"/>
    <dgm:cxn modelId="{4DBFCB9C-B01C-4147-8C57-5BF05CC18961}" type="presParOf" srcId="{0A099BDE-FB64-49EA-8525-ED650B96BF2F}" destId="{1E2E9840-A1A0-465A-8F0A-92C4FD824B0B}" srcOrd="1" destOrd="0" presId="urn:microsoft.com/office/officeart/2005/8/layout/ven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4EC1B-1846-40B5-81A6-128EB73F81AA}">
      <dsp:nvSpPr>
        <dsp:cNvPr id="0" name=""/>
        <dsp:cNvSpPr/>
      </dsp:nvSpPr>
      <dsp:spPr>
        <a:xfrm>
          <a:off x="560176" y="-4"/>
          <a:ext cx="5506871" cy="4613858"/>
        </a:xfrm>
        <a:prstGeom prst="ellipse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108000" numCol="1" spcCol="1270" anchor="ctr" anchorCtr="0">
          <a:noAutofit/>
        </a:bodyPr>
        <a:lstStyle/>
        <a:p>
          <a:pPr marL="0" lvl="0" indent="0" algn="ctr" defTabSz="1074738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002060"/>
              </a:solidFill>
              <a:latin typeface="+mj-lt"/>
              <a:cs typeface="Arial" pitchFamily="34" charset="0"/>
            </a:rPr>
            <a:t>Information Security</a:t>
          </a:r>
        </a:p>
      </dsp:txBody>
      <dsp:txXfrm>
        <a:off x="2543751" y="230688"/>
        <a:ext cx="1539721" cy="692078"/>
      </dsp:txXfrm>
    </dsp:sp>
    <dsp:sp modelId="{43E2C32B-E7C6-439A-B359-419A1797039E}">
      <dsp:nvSpPr>
        <dsp:cNvPr id="0" name=""/>
        <dsp:cNvSpPr/>
      </dsp:nvSpPr>
      <dsp:spPr>
        <a:xfrm>
          <a:off x="1230325" y="927907"/>
          <a:ext cx="4091643" cy="358696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108000" numCol="1" spcCol="1270" anchor="ctr" anchorCtr="0">
          <a:noAutofit/>
        </a:bodyPr>
        <a:lstStyle/>
        <a:p>
          <a:pPr marL="0" lvl="0" indent="0" algn="ctr" defTabSz="1431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kern="1200" dirty="0">
              <a:solidFill>
                <a:srgbClr val="002060"/>
              </a:solidFill>
              <a:latin typeface="+mj-lt"/>
              <a:cs typeface="Arial" pitchFamily="34" charset="0"/>
            </a:rPr>
            <a:t>Physical Security</a:t>
          </a:r>
        </a:p>
      </dsp:txBody>
      <dsp:txXfrm>
        <a:off x="2561132" y="1143124"/>
        <a:ext cx="1430029" cy="645653"/>
      </dsp:txXfrm>
    </dsp:sp>
    <dsp:sp modelId="{03952DED-633D-4110-9A34-5FEEC8A7E181}">
      <dsp:nvSpPr>
        <dsp:cNvPr id="0" name=""/>
        <dsp:cNvSpPr/>
      </dsp:nvSpPr>
      <dsp:spPr>
        <a:xfrm>
          <a:off x="1583045" y="1802920"/>
          <a:ext cx="3386203" cy="275970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0" tIns="0" rIns="72000" bIns="1080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kern="1200" dirty="0">
              <a:solidFill>
                <a:srgbClr val="002060"/>
              </a:solidFill>
              <a:latin typeface="+mj-lt"/>
              <a:cs typeface="Arial" pitchFamily="34" charset="0"/>
            </a:rPr>
            <a:t>Digital Security</a:t>
          </a:r>
        </a:p>
      </dsp:txBody>
      <dsp:txXfrm>
        <a:off x="2487162" y="2009898"/>
        <a:ext cx="1577970" cy="620933"/>
      </dsp:txXfrm>
    </dsp:sp>
    <dsp:sp modelId="{F9E57931-8759-4249-A972-FE24F776D6B3}">
      <dsp:nvSpPr>
        <dsp:cNvPr id="0" name=""/>
        <dsp:cNvSpPr/>
      </dsp:nvSpPr>
      <dsp:spPr>
        <a:xfrm>
          <a:off x="2106746" y="2580600"/>
          <a:ext cx="2310491" cy="2033253"/>
        </a:xfrm>
        <a:prstGeom prst="ellipse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000" tIns="432000" rIns="36000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b="0" kern="1200" dirty="0">
              <a:solidFill>
                <a:srgbClr val="002060"/>
              </a:solidFill>
              <a:latin typeface="+mj-lt"/>
              <a:cs typeface="Arial" pitchFamily="34" charset="0"/>
            </a:rPr>
            <a:t>Communications Security</a:t>
          </a:r>
        </a:p>
        <a:p>
          <a:pPr marL="0"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kern="1200" dirty="0"/>
        </a:p>
      </dsp:txBody>
      <dsp:txXfrm>
        <a:off x="2445110" y="3088914"/>
        <a:ext cx="1633764" cy="1016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C4EF1-F8E0-4749-809D-5752AA0608E2}" type="datetimeFigureOut">
              <a:rPr lang="en-US" smtClean="0"/>
              <a:t>7/21/21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63575-E910-2A4C-A278-3294874EB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20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7F7C0-B4A9-D640-9987-81DA11C237E1}" type="datetimeFigureOut">
              <a:rPr lang="en-US" smtClean="0"/>
              <a:t>7/21/21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C8753-6064-B347-A216-CA4460036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5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C8753-6064-B347-A216-CA44600362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2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8753-6064-B347-A216-CA44600362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31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8753-6064-B347-A216-CA44600362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02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C8753-6064-B347-A216-CA44600362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3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7/21/21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356350"/>
            <a:ext cx="12192000" cy="501650"/>
            <a:chOff x="0" y="6356350"/>
            <a:chExt cx="12192000" cy="50165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356350"/>
              <a:ext cx="12192000" cy="50165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6356350"/>
              <a:ext cx="12192000" cy="4571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6B8A2373-E79B-604E-A69A-A776119ADDB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447929" y="136525"/>
            <a:ext cx="622300" cy="78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Information Security &amp; Privacy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CA441E-2641-D545-86F4-DCB486FBCD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602" y="489204"/>
            <a:ext cx="3573402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1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AE43-A77A-434E-8407-B0AA010A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Sensitive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29BD4-7E31-440D-8845-D8408F645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347" y="1357170"/>
            <a:ext cx="6905158" cy="4343120"/>
          </a:xfrm>
        </p:spPr>
        <p:txBody>
          <a:bodyPr>
            <a:normAutofit fontScale="40000" lnSpcReduction="20000"/>
          </a:bodyPr>
          <a:lstStyle/>
          <a:p>
            <a:pPr>
              <a:buClr>
                <a:srgbClr val="002060"/>
              </a:buClr>
            </a:pPr>
            <a:r>
              <a:rPr lang="en-GB" sz="6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Staff personnel files </a:t>
            </a:r>
          </a:p>
          <a:p>
            <a:pPr>
              <a:buClr>
                <a:srgbClr val="002060"/>
              </a:buClr>
            </a:pPr>
            <a:r>
              <a:rPr lang="en-GB" sz="6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Beneficiary details </a:t>
            </a:r>
          </a:p>
          <a:p>
            <a:pPr>
              <a:buClr>
                <a:srgbClr val="002060"/>
              </a:buClr>
            </a:pPr>
            <a:r>
              <a:rPr lang="en-GB" sz="6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Financial information</a:t>
            </a:r>
          </a:p>
          <a:p>
            <a:pPr>
              <a:buClr>
                <a:srgbClr val="002060"/>
              </a:buClr>
            </a:pPr>
            <a:r>
              <a:rPr lang="en-GB" sz="6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Staff travel plans</a:t>
            </a:r>
          </a:p>
          <a:p>
            <a:pPr>
              <a:buClr>
                <a:srgbClr val="002060"/>
              </a:buClr>
            </a:pPr>
            <a:r>
              <a:rPr lang="en-GB" sz="6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Security procures and plans </a:t>
            </a:r>
          </a:p>
          <a:p>
            <a:pPr>
              <a:buClr>
                <a:srgbClr val="002060"/>
              </a:buClr>
            </a:pPr>
            <a:r>
              <a:rPr lang="en-GB" sz="6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Security and political analysis </a:t>
            </a:r>
          </a:p>
          <a:p>
            <a:pPr>
              <a:buClr>
                <a:srgbClr val="002060"/>
              </a:buClr>
            </a:pPr>
            <a:r>
              <a:rPr lang="en-GB" sz="6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Records of engagement with authorities, security forces, armed groups, or political figures</a:t>
            </a:r>
          </a:p>
          <a:p>
            <a:pPr>
              <a:buClr>
                <a:srgbClr val="002060"/>
              </a:buClr>
            </a:pPr>
            <a:r>
              <a:rPr lang="en-GB" sz="6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Security incident reports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528A65-EF24-4834-B447-78B0F9D050F1}"/>
              </a:ext>
            </a:extLst>
          </p:cNvPr>
          <p:cNvSpPr txBox="1"/>
          <p:nvPr/>
        </p:nvSpPr>
        <p:spPr>
          <a:xfrm>
            <a:off x="1263654" y="5270625"/>
            <a:ext cx="96646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  <a:latin typeface="+mj-lt"/>
              </a:rPr>
              <a:t>Be mindful of the information and data you collate, how it’s stored and communicated to others, and who has access to it.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9096E8-DD1C-43D3-B4EF-F105F31F7D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261"/>
          <a:stretch/>
        </p:blipFill>
        <p:spPr>
          <a:xfrm>
            <a:off x="7773666" y="1203166"/>
            <a:ext cx="3154680" cy="382060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91956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7622-9F1B-6D42-8270-9278A9342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98043-EF8B-8E47-9E16-088D62A3B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9024" y="1350880"/>
            <a:ext cx="5373670" cy="4613859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Physical Security</a:t>
            </a:r>
            <a:r>
              <a:rPr lang="en-GB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GB" dirty="0">
                <a:solidFill>
                  <a:srgbClr val="1A1718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physical controls and barriers that restrict unauthorised access.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Digital Security</a:t>
            </a:r>
            <a:r>
              <a:rPr lang="en-GB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IE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E" dirty="0">
                <a:solidFill>
                  <a:srgbClr val="1A1718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systems and procedures to protect the collection, storage and disposal of digital information.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latin typeface="+mj-lt"/>
              </a:rPr>
              <a:t>Communications Security</a:t>
            </a:r>
            <a:r>
              <a:rPr lang="en-GB" dirty="0">
                <a:solidFill>
                  <a:srgbClr val="002060"/>
                </a:solidFill>
                <a:latin typeface="+mj-lt"/>
              </a:rPr>
              <a:t>: </a:t>
            </a:r>
            <a:r>
              <a:rPr lang="en-GB" dirty="0">
                <a:latin typeface="+mj-lt"/>
              </a:rPr>
              <a:t>tools, platforms and procedures to share information securely.</a:t>
            </a:r>
            <a:r>
              <a:rPr lang="en-GB" b="1" dirty="0">
                <a:latin typeface="+mj-lt"/>
              </a:rPr>
              <a:t> </a:t>
            </a:r>
            <a:endParaRPr lang="en-GB" dirty="0">
              <a:solidFill>
                <a:srgbClr val="1A1718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C4A931C-6686-47F3-A64B-6DF8077E33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622642"/>
              </p:ext>
            </p:extLst>
          </p:nvPr>
        </p:nvGraphicFramePr>
        <p:xfrm>
          <a:off x="81116" y="1613401"/>
          <a:ext cx="6552295" cy="4613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03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512D0-F210-4620-893B-ACAC33075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Footprint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E03FE-AE6C-4403-8F86-3E551C6B6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160"/>
            <a:ext cx="6757738" cy="44603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Every day, whether we want to or not, many of us add to a growing online footprint of who we are:</a:t>
            </a:r>
          </a:p>
          <a:p>
            <a:pPr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Digital traces of our online activity and personal data.</a:t>
            </a:r>
          </a:p>
          <a:p>
            <a:pPr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Information we share through social media platforms.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With greater online presence comes increased risk as this information, in the wrong hands, can be used against us.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8396EB-EF04-46C1-B0A1-35B590D10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6464" y="592872"/>
            <a:ext cx="3433010" cy="555820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99417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86A69-0DB6-4544-821E-2A4B6D5EB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D1C4E-BAC8-4B15-B3E3-EACE55EBF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0" y="1207699"/>
            <a:ext cx="5952978" cy="478809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None/>
            </a:pPr>
            <a:r>
              <a:rPr lang="en-GB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Inappropriate comments or posts could place yourself or others at risk.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Think before posting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Understand the context 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Security first!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Speak for yourself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Always be respectful 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Don’t disclose sensitive information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If unsure, seek advice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None/>
            </a:pP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5" name="Picture 4" descr="A picture containing sitting, surface, open, black&#10;&#10;Description automatically generated">
            <a:extLst>
              <a:ext uri="{FF2B5EF4-FFF2-40B4-BE49-F238E27FC236}">
                <a16:creationId xmlns:a16="http://schemas.microsoft.com/office/drawing/2014/main" id="{F7F69DB8-B921-4B59-B0EC-84013CB77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59" y="1690688"/>
            <a:ext cx="48768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656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229</Words>
  <Application>Microsoft Macintosh PowerPoint</Application>
  <PresentationFormat>Widescreen</PresentationFormat>
  <Paragraphs>37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Information Security &amp; Privacy</vt:lpstr>
      <vt:lpstr>Sensitive Information</vt:lpstr>
      <vt:lpstr>Securing Information</vt:lpstr>
      <vt:lpstr>Digital Footprint</vt:lpstr>
      <vt:lpstr>Using Social Media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Lisa Reilly</dc:creator>
  <cp:lastModifiedBy>Eleanor Margolies</cp:lastModifiedBy>
  <cp:revision>3</cp:revision>
  <dcterms:created xsi:type="dcterms:W3CDTF">2020-04-24T13:12:24Z</dcterms:created>
  <dcterms:modified xsi:type="dcterms:W3CDTF">2021-07-21T15:42:37Z</dcterms:modified>
</cp:coreProperties>
</file>