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1" r:id="rId1"/>
  </p:sldMasterIdLst>
  <p:notesMasterIdLst>
    <p:notesMasterId r:id="rId7"/>
  </p:notesMasterIdLst>
  <p:handoutMasterIdLst>
    <p:handoutMasterId r:id="rId8"/>
  </p:handoutMasterIdLst>
  <p:sldIdLst>
    <p:sldId id="258" r:id="rId2"/>
    <p:sldId id="271" r:id="rId3"/>
    <p:sldId id="274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7"/>
    <p:restoredTop sz="73284"/>
  </p:normalViewPr>
  <p:slideViewPr>
    <p:cSldViewPr snapToGrid="0" snapToObjects="1">
      <p:cViewPr varScale="1">
        <p:scale>
          <a:sx n="75" d="100"/>
          <a:sy n="75" d="100"/>
        </p:scale>
        <p:origin x="10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5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4EF1-F8E0-4749-809D-5752AA0608E2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3575-E910-2A4C-A278-3294874EB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0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F7C0-B4A9-D640-9987-81DA11C237E1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8753-6064-B347-A216-CA4460036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56350"/>
            <a:ext cx="12192000" cy="501650"/>
            <a:chOff x="0" y="6356350"/>
            <a:chExt cx="12192000" cy="50165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56350"/>
              <a:ext cx="12192000" cy="50165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356350"/>
              <a:ext cx="12192000" cy="45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B8A2373-E79B-604E-A69A-A776119ADD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47929" y="136525"/>
            <a:ext cx="622300" cy="7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Security Funding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A441E-2641-D545-86F4-DCB486FBC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02" y="489204"/>
            <a:ext cx="3573402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1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06776-32A4-4547-A6F5-6F5B28D9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Resourcing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D8753-59B2-4A3F-B785-5A18B0E27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145" y="2574678"/>
            <a:ext cx="4501540" cy="27893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Keeping staff safe has resource implications. Security and safety costs must be adequately addressed in proposals and annual budget plans.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34CFD-E5F3-43CE-9F28-791D90B49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350" y="2187657"/>
            <a:ext cx="4764506" cy="317633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1155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285FF-678A-4B68-AB1B-F2F44841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6CE16-1D70-430F-86C7-641CE30F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54" y="1504793"/>
            <a:ext cx="6839384" cy="45854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Limited funds allocated to staff security and safety.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costs not routinely addressed in proposals.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Widespread perception among staff that donors are unwilling to fund security.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Pressure to reduce overall budget - security expenditure often an easy target.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Limited tracking of security expenditure, no appreciation of the actual cost of security.</a:t>
            </a:r>
          </a:p>
        </p:txBody>
      </p:sp>
      <p:pic>
        <p:nvPicPr>
          <p:cNvPr id="1026" name="Picture 2" descr="money icon blue - Assured Financial Wellness">
            <a:extLst>
              <a:ext uri="{FF2B5EF4-FFF2-40B4-BE49-F238E27FC236}">
                <a16:creationId xmlns:a16="http://schemas.microsoft.com/office/drawing/2014/main" id="{1AD1D91D-E4DE-48E8-8841-8D0E6D47D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90" y="1997744"/>
            <a:ext cx="3223962" cy="3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85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D808-A261-4923-B6B5-1A7A5051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D4EC-B606-4C6F-A581-646D7960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19" y="1500996"/>
            <a:ext cx="11238781" cy="48234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Assessments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security assessments in new geographic regions, security review/audits.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Personnel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security staff (Security Manger/Security Focal Points) guards, radio operators.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Equipment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communication equipment (satellite phones, HF and VHF radios), first aid kits, fire extinguishers, equipment for guards, vehicle tracking equipment, etc.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Information </a:t>
            </a:r>
            <a:r>
              <a:rPr lang="en-GB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security analysis and travel risk information subscriptions.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Training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drivers (safe driving &amp; comms training), guards (security guard training), SOs/SFPs (security management training), programme staff (personal security training, first aid).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Facility upgrades 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improving compound walls, installing barriers, alarm systems and CCTV, strengthening doors and windows, improving lighting, and creating secure rooms, etc.</a:t>
            </a:r>
            <a:r>
              <a:rPr lang="en-GB" sz="2600" b="1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b="1" dirty="0">
                <a:solidFill>
                  <a:srgbClr val="002060"/>
                </a:solidFill>
                <a:latin typeface="+mj-lt"/>
              </a:rPr>
              <a:t>Travel costs </a:t>
            </a:r>
            <a:r>
              <a:rPr lang="en-GB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field travel budget to undertake trainings/conduct assessments/reviews.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705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0A25-26E6-43EB-8CA7-E2E527E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&amp;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5F8F9-562B-48AD-ACE4-ECCA579A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06" y="1401393"/>
            <a:ext cx="7178379" cy="48613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should not be part of overhead costs or arbitrary percentage of the programme budget.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Needs to be identify as direct expenditure.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Proposals budgets should include a separate line for security and safety costs.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Need to be able to justify security expenditure – security assessment and risk analysis included in the proposal.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costings and guidance to programme staff.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Ensure security expenditure is tracked to enable better monitoring of security costs.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E01B27-8A92-4F87-9470-43811B88A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845" y="1401394"/>
            <a:ext cx="3575215" cy="30453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81AB55-393F-4795-B022-8ABB913603CB}"/>
              </a:ext>
            </a:extLst>
          </p:cNvPr>
          <p:cNvSpPr/>
          <p:nvPr/>
        </p:nvSpPr>
        <p:spPr>
          <a:xfrm>
            <a:off x="8543794" y="4710285"/>
            <a:ext cx="28100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+mj-lt"/>
              </a:rPr>
              <a:t>Download the RMEP</a:t>
            </a:r>
          </a:p>
          <a:p>
            <a:r>
              <a:rPr lang="en-GB" sz="2000" b="1" dirty="0">
                <a:solidFill>
                  <a:srgbClr val="002060"/>
                </a:solidFill>
                <a:latin typeface="+mj-lt"/>
              </a:rPr>
              <a:t>tool from www.gisf.ngo</a:t>
            </a:r>
            <a:endParaRPr lang="en-GB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2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329</Words>
  <Application>Microsoft Macintosh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Security Funding</vt:lpstr>
      <vt:lpstr>Resourcing Security</vt:lpstr>
      <vt:lpstr>Limited Resources</vt:lpstr>
      <vt:lpstr>Security Costs</vt:lpstr>
      <vt:lpstr>Security &amp; Proposals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Eleanor Margolies</cp:lastModifiedBy>
  <cp:revision>5</cp:revision>
  <dcterms:created xsi:type="dcterms:W3CDTF">2020-04-24T13:12:24Z</dcterms:created>
  <dcterms:modified xsi:type="dcterms:W3CDTF">2021-07-21T21:57:45Z</dcterms:modified>
</cp:coreProperties>
</file>