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55"/>
  </p:notesMasterIdLst>
  <p:sldIdLst>
    <p:sldId id="256" r:id="rId4"/>
    <p:sldId id="257" r:id="rId5"/>
    <p:sldId id="263" r:id="rId6"/>
    <p:sldId id="268" r:id="rId7"/>
    <p:sldId id="390" r:id="rId8"/>
    <p:sldId id="280" r:id="rId9"/>
    <p:sldId id="281" r:id="rId10"/>
    <p:sldId id="283" r:id="rId11"/>
    <p:sldId id="265" r:id="rId12"/>
    <p:sldId id="387" r:id="rId13"/>
    <p:sldId id="262" r:id="rId14"/>
    <p:sldId id="284" r:id="rId15"/>
    <p:sldId id="264" r:id="rId16"/>
    <p:sldId id="392" r:id="rId17"/>
    <p:sldId id="391" r:id="rId18"/>
    <p:sldId id="279" r:id="rId19"/>
    <p:sldId id="258" r:id="rId20"/>
    <p:sldId id="261" r:id="rId21"/>
    <p:sldId id="273" r:id="rId22"/>
    <p:sldId id="274" r:id="rId23"/>
    <p:sldId id="269" r:id="rId24"/>
    <p:sldId id="259" r:id="rId25"/>
    <p:sldId id="278" r:id="rId26"/>
    <p:sldId id="397" r:id="rId27"/>
    <p:sldId id="398" r:id="rId28"/>
    <p:sldId id="399" r:id="rId29"/>
    <p:sldId id="275" r:id="rId30"/>
    <p:sldId id="395" r:id="rId31"/>
    <p:sldId id="396" r:id="rId32"/>
    <p:sldId id="384" r:id="rId33"/>
    <p:sldId id="385" r:id="rId34"/>
    <p:sldId id="344" r:id="rId35"/>
    <p:sldId id="347" r:id="rId36"/>
    <p:sldId id="402" r:id="rId37"/>
    <p:sldId id="386" r:id="rId38"/>
    <p:sldId id="400" r:id="rId39"/>
    <p:sldId id="401" r:id="rId40"/>
    <p:sldId id="405" r:id="rId41"/>
    <p:sldId id="276" r:id="rId42"/>
    <p:sldId id="267" r:id="rId43"/>
    <p:sldId id="404" r:id="rId44"/>
    <p:sldId id="407" r:id="rId45"/>
    <p:sldId id="377" r:id="rId46"/>
    <p:sldId id="382" r:id="rId47"/>
    <p:sldId id="378" r:id="rId48"/>
    <p:sldId id="379" r:id="rId49"/>
    <p:sldId id="380" r:id="rId50"/>
    <p:sldId id="406" r:id="rId51"/>
    <p:sldId id="304" r:id="rId52"/>
    <p:sldId id="272" r:id="rId53"/>
    <p:sldId id="39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4"/>
    <p:restoredTop sz="73368"/>
  </p:normalViewPr>
  <p:slideViewPr>
    <p:cSldViewPr snapToGrid="0">
      <p:cViewPr varScale="1">
        <p:scale>
          <a:sx n="121" d="100"/>
          <a:sy n="121" d="100"/>
        </p:scale>
        <p:origin x="8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_rels/data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jp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diagrams/_rels/data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0.jpg"/><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jpg"/><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image" Target="../media/image40.jpg"/><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9DEDDC-0C48-BF46-856D-653E916B7EED}" type="doc">
      <dgm:prSet loTypeId="urn:microsoft.com/office/officeart/2005/8/layout/process1" loCatId="" qsTypeId="urn:microsoft.com/office/officeart/2005/8/quickstyle/simple1" qsCatId="simple" csTypeId="urn:microsoft.com/office/officeart/2005/8/colors/accent1_1" csCatId="accent1" phldr="1"/>
      <dgm:spPr/>
    </dgm:pt>
    <dgm:pt modelId="{8759033F-7487-764C-BC16-4B1EA0E560DB}">
      <dgm:prSet phldrT="[Text]"/>
      <dgm:spPr/>
      <dgm:t>
        <a:bodyPr/>
        <a:lstStyle/>
        <a:p>
          <a:r>
            <a:rPr lang="en-GB" dirty="0"/>
            <a:t>International Media and Social Media coverage of the Ebola Outbreak (TV and Social Media)</a:t>
          </a:r>
        </a:p>
      </dgm:t>
    </dgm:pt>
    <dgm:pt modelId="{43B96D89-6065-824F-9B51-D212923D2DCC}" type="parTrans" cxnId="{4E9570C7-778A-584D-AD1D-6DC75BFD5B82}">
      <dgm:prSet/>
      <dgm:spPr/>
      <dgm:t>
        <a:bodyPr/>
        <a:lstStyle/>
        <a:p>
          <a:endParaRPr lang="en-GB"/>
        </a:p>
      </dgm:t>
    </dgm:pt>
    <dgm:pt modelId="{B96DA566-2973-0349-AC95-7BF2268BE0B8}" type="sibTrans" cxnId="{4E9570C7-778A-584D-AD1D-6DC75BFD5B82}">
      <dgm:prSet/>
      <dgm:spPr/>
      <dgm:t>
        <a:bodyPr/>
        <a:lstStyle/>
        <a:p>
          <a:endParaRPr lang="en-GB"/>
        </a:p>
      </dgm:t>
    </dgm:pt>
    <dgm:pt modelId="{D476ED7D-338D-414A-8C83-AA3D083FB9DB}">
      <dgm:prSet phldrT="[Text]"/>
      <dgm:spPr/>
      <dgm:t>
        <a:bodyPr/>
        <a:lstStyle/>
        <a:p>
          <a:r>
            <a:rPr lang="en-GB" dirty="0"/>
            <a:t>Liberian Diaspora in the USA (TV and Social Media)</a:t>
          </a:r>
        </a:p>
      </dgm:t>
    </dgm:pt>
    <dgm:pt modelId="{F6FA00ED-F124-E844-BF72-CDCF15842040}" type="parTrans" cxnId="{89EFB5E5-33F3-BB43-B895-3D3F6AF24657}">
      <dgm:prSet/>
      <dgm:spPr/>
      <dgm:t>
        <a:bodyPr/>
        <a:lstStyle/>
        <a:p>
          <a:endParaRPr lang="en-GB"/>
        </a:p>
      </dgm:t>
    </dgm:pt>
    <dgm:pt modelId="{BB390D33-FCA8-D245-8128-4BED5B1EBE34}" type="sibTrans" cxnId="{89EFB5E5-33F3-BB43-B895-3D3F6AF24657}">
      <dgm:prSet/>
      <dgm:spPr/>
      <dgm:t>
        <a:bodyPr/>
        <a:lstStyle/>
        <a:p>
          <a:endParaRPr lang="en-GB"/>
        </a:p>
      </dgm:t>
    </dgm:pt>
    <dgm:pt modelId="{ABDD4760-3375-4C4C-B896-9D5933628BEF}">
      <dgm:prSet phldrT="[Text]"/>
      <dgm:spPr/>
      <dgm:t>
        <a:bodyPr/>
        <a:lstStyle/>
        <a:p>
          <a:r>
            <a:rPr lang="en-GB" dirty="0"/>
            <a:t>Liberian Population in Liberia (Telephone &amp; Messaging Apps)</a:t>
          </a:r>
        </a:p>
      </dgm:t>
    </dgm:pt>
    <dgm:pt modelId="{BF294A75-F146-EC4B-8CE3-0CE2BD47CB92}" type="parTrans" cxnId="{D434AF68-29B9-0D4D-B29E-F44CAE90F41C}">
      <dgm:prSet/>
      <dgm:spPr/>
      <dgm:t>
        <a:bodyPr/>
        <a:lstStyle/>
        <a:p>
          <a:endParaRPr lang="en-GB"/>
        </a:p>
      </dgm:t>
    </dgm:pt>
    <dgm:pt modelId="{52398EAB-6FD1-6C44-B53A-0C9B50939D96}" type="sibTrans" cxnId="{D434AF68-29B9-0D4D-B29E-F44CAE90F41C}">
      <dgm:prSet/>
      <dgm:spPr/>
      <dgm:t>
        <a:bodyPr/>
        <a:lstStyle/>
        <a:p>
          <a:endParaRPr lang="en-GB"/>
        </a:p>
      </dgm:t>
    </dgm:pt>
    <dgm:pt modelId="{B7C9C3FD-3DE4-C24B-A465-76A68088BABF}">
      <dgm:prSet phldrT="[Text]"/>
      <dgm:spPr/>
      <dgm:t>
        <a:bodyPr/>
        <a:lstStyle/>
        <a:p>
          <a:r>
            <a:rPr lang="en-GB" dirty="0"/>
            <a:t>Liberian Population offline</a:t>
          </a:r>
        </a:p>
      </dgm:t>
    </dgm:pt>
    <dgm:pt modelId="{5741B90B-B4D1-2243-83DC-3AE8B2704963}" type="parTrans" cxnId="{3F4EF112-F3B0-4548-B5BC-8418330311DC}">
      <dgm:prSet/>
      <dgm:spPr/>
      <dgm:t>
        <a:bodyPr/>
        <a:lstStyle/>
        <a:p>
          <a:endParaRPr lang="en-GB"/>
        </a:p>
      </dgm:t>
    </dgm:pt>
    <dgm:pt modelId="{EB436617-12DA-5D4A-AC35-95611AD63461}" type="sibTrans" cxnId="{3F4EF112-F3B0-4548-B5BC-8418330311DC}">
      <dgm:prSet/>
      <dgm:spPr/>
      <dgm:t>
        <a:bodyPr/>
        <a:lstStyle/>
        <a:p>
          <a:endParaRPr lang="en-GB"/>
        </a:p>
      </dgm:t>
    </dgm:pt>
    <dgm:pt modelId="{8E88364B-64BB-684A-B79F-CB64113B91CB}">
      <dgm:prSet phldrT="[Text]"/>
      <dgm:spPr/>
      <dgm:t>
        <a:bodyPr/>
        <a:lstStyle/>
        <a:p>
          <a:r>
            <a:rPr lang="en-GB" dirty="0"/>
            <a:t>Liberian population online</a:t>
          </a:r>
        </a:p>
      </dgm:t>
    </dgm:pt>
    <dgm:pt modelId="{979E8DF2-D8AE-5B44-978D-3CD15AC8764E}" type="parTrans" cxnId="{A88A875B-9F27-1942-A19C-482165F14481}">
      <dgm:prSet/>
      <dgm:spPr/>
      <dgm:t>
        <a:bodyPr/>
        <a:lstStyle/>
        <a:p>
          <a:endParaRPr lang="en-GB"/>
        </a:p>
      </dgm:t>
    </dgm:pt>
    <dgm:pt modelId="{289D8A41-4F30-694B-8896-3AC69D52DB81}" type="sibTrans" cxnId="{A88A875B-9F27-1942-A19C-482165F14481}">
      <dgm:prSet/>
      <dgm:spPr/>
      <dgm:t>
        <a:bodyPr/>
        <a:lstStyle/>
        <a:p>
          <a:endParaRPr lang="en-GB"/>
        </a:p>
      </dgm:t>
    </dgm:pt>
    <dgm:pt modelId="{2FC1D612-1830-AF4C-B66A-5AF497A57626}" type="pres">
      <dgm:prSet presAssocID="{769DEDDC-0C48-BF46-856D-653E916B7EED}" presName="Name0" presStyleCnt="0">
        <dgm:presLayoutVars>
          <dgm:dir/>
          <dgm:resizeHandles val="exact"/>
        </dgm:presLayoutVars>
      </dgm:prSet>
      <dgm:spPr/>
    </dgm:pt>
    <dgm:pt modelId="{AABB0319-6247-EB4B-B246-579E0173318E}" type="pres">
      <dgm:prSet presAssocID="{8759033F-7487-764C-BC16-4B1EA0E560DB}" presName="node" presStyleLbl="node1" presStyleIdx="0" presStyleCnt="5">
        <dgm:presLayoutVars>
          <dgm:bulletEnabled val="1"/>
        </dgm:presLayoutVars>
      </dgm:prSet>
      <dgm:spPr/>
    </dgm:pt>
    <dgm:pt modelId="{99BBEF83-D9FE-764A-B051-78A8B94BE387}" type="pres">
      <dgm:prSet presAssocID="{B96DA566-2973-0349-AC95-7BF2268BE0B8}" presName="sibTrans" presStyleLbl="sibTrans2D1" presStyleIdx="0" presStyleCnt="4"/>
      <dgm:spPr/>
    </dgm:pt>
    <dgm:pt modelId="{13441EF0-13D1-3140-B1C4-E16D96A12B5D}" type="pres">
      <dgm:prSet presAssocID="{B96DA566-2973-0349-AC95-7BF2268BE0B8}" presName="connectorText" presStyleLbl="sibTrans2D1" presStyleIdx="0" presStyleCnt="4"/>
      <dgm:spPr/>
    </dgm:pt>
    <dgm:pt modelId="{DCD2D1CF-9D12-F849-A947-04EBE3667168}" type="pres">
      <dgm:prSet presAssocID="{D476ED7D-338D-414A-8C83-AA3D083FB9DB}" presName="node" presStyleLbl="node1" presStyleIdx="1" presStyleCnt="5">
        <dgm:presLayoutVars>
          <dgm:bulletEnabled val="1"/>
        </dgm:presLayoutVars>
      </dgm:prSet>
      <dgm:spPr/>
    </dgm:pt>
    <dgm:pt modelId="{CD83FFB8-1AED-A642-9E14-1CC998D3F658}" type="pres">
      <dgm:prSet presAssocID="{BB390D33-FCA8-D245-8128-4BED5B1EBE34}" presName="sibTrans" presStyleLbl="sibTrans2D1" presStyleIdx="1" presStyleCnt="4"/>
      <dgm:spPr/>
    </dgm:pt>
    <dgm:pt modelId="{E2EE25EB-1703-D74B-ADB9-56E06A434218}" type="pres">
      <dgm:prSet presAssocID="{BB390D33-FCA8-D245-8128-4BED5B1EBE34}" presName="connectorText" presStyleLbl="sibTrans2D1" presStyleIdx="1" presStyleCnt="4"/>
      <dgm:spPr/>
    </dgm:pt>
    <dgm:pt modelId="{F1FE1595-1445-EC41-8032-46816CD6C78E}" type="pres">
      <dgm:prSet presAssocID="{ABDD4760-3375-4C4C-B896-9D5933628BEF}" presName="node" presStyleLbl="node1" presStyleIdx="2" presStyleCnt="5">
        <dgm:presLayoutVars>
          <dgm:bulletEnabled val="1"/>
        </dgm:presLayoutVars>
      </dgm:prSet>
      <dgm:spPr/>
    </dgm:pt>
    <dgm:pt modelId="{7243C731-BDDB-F24A-B6CB-D212CA2CCDA9}" type="pres">
      <dgm:prSet presAssocID="{52398EAB-6FD1-6C44-B53A-0C9B50939D96}" presName="sibTrans" presStyleLbl="sibTrans2D1" presStyleIdx="2" presStyleCnt="4"/>
      <dgm:spPr/>
    </dgm:pt>
    <dgm:pt modelId="{F0C24C19-46C7-FD45-841F-9BD5BE0E1AB6}" type="pres">
      <dgm:prSet presAssocID="{52398EAB-6FD1-6C44-B53A-0C9B50939D96}" presName="connectorText" presStyleLbl="sibTrans2D1" presStyleIdx="2" presStyleCnt="4"/>
      <dgm:spPr/>
    </dgm:pt>
    <dgm:pt modelId="{58D14D27-44B8-F94D-95E4-7698E2D4A61A}" type="pres">
      <dgm:prSet presAssocID="{B7C9C3FD-3DE4-C24B-A465-76A68088BABF}" presName="node" presStyleLbl="node1" presStyleIdx="3" presStyleCnt="5">
        <dgm:presLayoutVars>
          <dgm:bulletEnabled val="1"/>
        </dgm:presLayoutVars>
      </dgm:prSet>
      <dgm:spPr/>
    </dgm:pt>
    <dgm:pt modelId="{7820134E-4383-FE43-96D0-229D320EEAC9}" type="pres">
      <dgm:prSet presAssocID="{EB436617-12DA-5D4A-AC35-95611AD63461}" presName="sibTrans" presStyleLbl="sibTrans2D1" presStyleIdx="3" presStyleCnt="4"/>
      <dgm:spPr/>
    </dgm:pt>
    <dgm:pt modelId="{40A696AB-73C3-784F-85CD-43CC52B29098}" type="pres">
      <dgm:prSet presAssocID="{EB436617-12DA-5D4A-AC35-95611AD63461}" presName="connectorText" presStyleLbl="sibTrans2D1" presStyleIdx="3" presStyleCnt="4"/>
      <dgm:spPr/>
    </dgm:pt>
    <dgm:pt modelId="{A2827BF7-961F-214B-A1A7-E97BFD8DB328}" type="pres">
      <dgm:prSet presAssocID="{8E88364B-64BB-684A-B79F-CB64113B91CB}" presName="node" presStyleLbl="node1" presStyleIdx="4" presStyleCnt="5">
        <dgm:presLayoutVars>
          <dgm:bulletEnabled val="1"/>
        </dgm:presLayoutVars>
      </dgm:prSet>
      <dgm:spPr/>
    </dgm:pt>
  </dgm:ptLst>
  <dgm:cxnLst>
    <dgm:cxn modelId="{3F4EF112-F3B0-4548-B5BC-8418330311DC}" srcId="{769DEDDC-0C48-BF46-856D-653E916B7EED}" destId="{B7C9C3FD-3DE4-C24B-A465-76A68088BABF}" srcOrd="3" destOrd="0" parTransId="{5741B90B-B4D1-2243-83DC-3AE8B2704963}" sibTransId="{EB436617-12DA-5D4A-AC35-95611AD63461}"/>
    <dgm:cxn modelId="{FD6E6113-BB50-B84A-86B6-7A4CA02319FB}" type="presOf" srcId="{769DEDDC-0C48-BF46-856D-653E916B7EED}" destId="{2FC1D612-1830-AF4C-B66A-5AF497A57626}" srcOrd="0" destOrd="0" presId="urn:microsoft.com/office/officeart/2005/8/layout/process1"/>
    <dgm:cxn modelId="{A033651D-3784-DC41-B6A9-0EF0002B6C04}" type="presOf" srcId="{B96DA566-2973-0349-AC95-7BF2268BE0B8}" destId="{99BBEF83-D9FE-764A-B051-78A8B94BE387}" srcOrd="0" destOrd="0" presId="urn:microsoft.com/office/officeart/2005/8/layout/process1"/>
    <dgm:cxn modelId="{B7AAEE35-34B8-5F4F-A6BF-C951D4F75BDF}" type="presOf" srcId="{D476ED7D-338D-414A-8C83-AA3D083FB9DB}" destId="{DCD2D1CF-9D12-F849-A947-04EBE3667168}" srcOrd="0" destOrd="0" presId="urn:microsoft.com/office/officeart/2005/8/layout/process1"/>
    <dgm:cxn modelId="{DD5AF13C-9882-194D-934F-3ABEBE9A253C}" type="presOf" srcId="{ABDD4760-3375-4C4C-B896-9D5933628BEF}" destId="{F1FE1595-1445-EC41-8032-46816CD6C78E}" srcOrd="0" destOrd="0" presId="urn:microsoft.com/office/officeart/2005/8/layout/process1"/>
    <dgm:cxn modelId="{38530F47-02C2-1343-9E6C-A6615EEE4058}" type="presOf" srcId="{8759033F-7487-764C-BC16-4B1EA0E560DB}" destId="{AABB0319-6247-EB4B-B246-579E0173318E}" srcOrd="0" destOrd="0" presId="urn:microsoft.com/office/officeart/2005/8/layout/process1"/>
    <dgm:cxn modelId="{B4DE4B4F-7A64-764B-948E-9259860CD234}" type="presOf" srcId="{B96DA566-2973-0349-AC95-7BF2268BE0B8}" destId="{13441EF0-13D1-3140-B1C4-E16D96A12B5D}" srcOrd="1" destOrd="0" presId="urn:microsoft.com/office/officeart/2005/8/layout/process1"/>
    <dgm:cxn modelId="{8E4ABE57-8214-B243-9F8F-A6E53EDC8EB9}" type="presOf" srcId="{52398EAB-6FD1-6C44-B53A-0C9B50939D96}" destId="{F0C24C19-46C7-FD45-841F-9BD5BE0E1AB6}" srcOrd="1" destOrd="0" presId="urn:microsoft.com/office/officeart/2005/8/layout/process1"/>
    <dgm:cxn modelId="{A88A875B-9F27-1942-A19C-482165F14481}" srcId="{769DEDDC-0C48-BF46-856D-653E916B7EED}" destId="{8E88364B-64BB-684A-B79F-CB64113B91CB}" srcOrd="4" destOrd="0" parTransId="{979E8DF2-D8AE-5B44-978D-3CD15AC8764E}" sibTransId="{289D8A41-4F30-694B-8896-3AC69D52DB81}"/>
    <dgm:cxn modelId="{D434AF68-29B9-0D4D-B29E-F44CAE90F41C}" srcId="{769DEDDC-0C48-BF46-856D-653E916B7EED}" destId="{ABDD4760-3375-4C4C-B896-9D5933628BEF}" srcOrd="2" destOrd="0" parTransId="{BF294A75-F146-EC4B-8CE3-0CE2BD47CB92}" sibTransId="{52398EAB-6FD1-6C44-B53A-0C9B50939D96}"/>
    <dgm:cxn modelId="{72371F83-98C9-8348-86E9-0A9BFE8B0583}" type="presOf" srcId="{B7C9C3FD-3DE4-C24B-A465-76A68088BABF}" destId="{58D14D27-44B8-F94D-95E4-7698E2D4A61A}" srcOrd="0" destOrd="0" presId="urn:microsoft.com/office/officeart/2005/8/layout/process1"/>
    <dgm:cxn modelId="{3CA3DC87-0762-BC4E-AB2A-D7662B4DC3A8}" type="presOf" srcId="{EB436617-12DA-5D4A-AC35-95611AD63461}" destId="{40A696AB-73C3-784F-85CD-43CC52B29098}" srcOrd="1" destOrd="0" presId="urn:microsoft.com/office/officeart/2005/8/layout/process1"/>
    <dgm:cxn modelId="{07B673A0-5673-0E47-8F58-200873D33655}" type="presOf" srcId="{52398EAB-6FD1-6C44-B53A-0C9B50939D96}" destId="{7243C731-BDDB-F24A-B6CB-D212CA2CCDA9}" srcOrd="0" destOrd="0" presId="urn:microsoft.com/office/officeart/2005/8/layout/process1"/>
    <dgm:cxn modelId="{BBDB78AB-AEA0-0E43-AA57-C725E9B34C8E}" type="presOf" srcId="{8E88364B-64BB-684A-B79F-CB64113B91CB}" destId="{A2827BF7-961F-214B-A1A7-E97BFD8DB328}" srcOrd="0" destOrd="0" presId="urn:microsoft.com/office/officeart/2005/8/layout/process1"/>
    <dgm:cxn modelId="{4E9570C7-778A-584D-AD1D-6DC75BFD5B82}" srcId="{769DEDDC-0C48-BF46-856D-653E916B7EED}" destId="{8759033F-7487-764C-BC16-4B1EA0E560DB}" srcOrd="0" destOrd="0" parTransId="{43B96D89-6065-824F-9B51-D212923D2DCC}" sibTransId="{B96DA566-2973-0349-AC95-7BF2268BE0B8}"/>
    <dgm:cxn modelId="{91D9E8CB-EE64-2E4B-861B-CE5FA566F2BD}" type="presOf" srcId="{BB390D33-FCA8-D245-8128-4BED5B1EBE34}" destId="{CD83FFB8-1AED-A642-9E14-1CC998D3F658}" srcOrd="0" destOrd="0" presId="urn:microsoft.com/office/officeart/2005/8/layout/process1"/>
    <dgm:cxn modelId="{E81C4DCC-D636-F442-BF7D-EF87506F1187}" type="presOf" srcId="{BB390D33-FCA8-D245-8128-4BED5B1EBE34}" destId="{E2EE25EB-1703-D74B-ADB9-56E06A434218}" srcOrd="1" destOrd="0" presId="urn:microsoft.com/office/officeart/2005/8/layout/process1"/>
    <dgm:cxn modelId="{89EFB5E5-33F3-BB43-B895-3D3F6AF24657}" srcId="{769DEDDC-0C48-BF46-856D-653E916B7EED}" destId="{D476ED7D-338D-414A-8C83-AA3D083FB9DB}" srcOrd="1" destOrd="0" parTransId="{F6FA00ED-F124-E844-BF72-CDCF15842040}" sibTransId="{BB390D33-FCA8-D245-8128-4BED5B1EBE34}"/>
    <dgm:cxn modelId="{12BC14FC-2721-1B41-950A-DC9912B6C9B1}" type="presOf" srcId="{EB436617-12DA-5D4A-AC35-95611AD63461}" destId="{7820134E-4383-FE43-96D0-229D320EEAC9}" srcOrd="0" destOrd="0" presId="urn:microsoft.com/office/officeart/2005/8/layout/process1"/>
    <dgm:cxn modelId="{BD018E97-388D-B14E-BD1A-7EB8151EF293}" type="presParOf" srcId="{2FC1D612-1830-AF4C-B66A-5AF497A57626}" destId="{AABB0319-6247-EB4B-B246-579E0173318E}" srcOrd="0" destOrd="0" presId="urn:microsoft.com/office/officeart/2005/8/layout/process1"/>
    <dgm:cxn modelId="{EAA51013-EC2D-A84E-A862-2989869D33C4}" type="presParOf" srcId="{2FC1D612-1830-AF4C-B66A-5AF497A57626}" destId="{99BBEF83-D9FE-764A-B051-78A8B94BE387}" srcOrd="1" destOrd="0" presId="urn:microsoft.com/office/officeart/2005/8/layout/process1"/>
    <dgm:cxn modelId="{2F556DE2-90D9-454A-98FC-C4A4C5FD5ABF}" type="presParOf" srcId="{99BBEF83-D9FE-764A-B051-78A8B94BE387}" destId="{13441EF0-13D1-3140-B1C4-E16D96A12B5D}" srcOrd="0" destOrd="0" presId="urn:microsoft.com/office/officeart/2005/8/layout/process1"/>
    <dgm:cxn modelId="{9F16CFBC-5F92-5E40-AAF6-288168DDB0BB}" type="presParOf" srcId="{2FC1D612-1830-AF4C-B66A-5AF497A57626}" destId="{DCD2D1CF-9D12-F849-A947-04EBE3667168}" srcOrd="2" destOrd="0" presId="urn:microsoft.com/office/officeart/2005/8/layout/process1"/>
    <dgm:cxn modelId="{4DB9AC92-6369-B642-9A3E-01291B4993C2}" type="presParOf" srcId="{2FC1D612-1830-AF4C-B66A-5AF497A57626}" destId="{CD83FFB8-1AED-A642-9E14-1CC998D3F658}" srcOrd="3" destOrd="0" presId="urn:microsoft.com/office/officeart/2005/8/layout/process1"/>
    <dgm:cxn modelId="{30E385E7-A6CE-9849-AD84-EBAF40D7F533}" type="presParOf" srcId="{CD83FFB8-1AED-A642-9E14-1CC998D3F658}" destId="{E2EE25EB-1703-D74B-ADB9-56E06A434218}" srcOrd="0" destOrd="0" presId="urn:microsoft.com/office/officeart/2005/8/layout/process1"/>
    <dgm:cxn modelId="{5B465AFD-DFC3-F643-8394-A8B3E05F587C}" type="presParOf" srcId="{2FC1D612-1830-AF4C-B66A-5AF497A57626}" destId="{F1FE1595-1445-EC41-8032-46816CD6C78E}" srcOrd="4" destOrd="0" presId="urn:microsoft.com/office/officeart/2005/8/layout/process1"/>
    <dgm:cxn modelId="{0060C338-BD4F-8742-A0B8-AB7D98D2E22A}" type="presParOf" srcId="{2FC1D612-1830-AF4C-B66A-5AF497A57626}" destId="{7243C731-BDDB-F24A-B6CB-D212CA2CCDA9}" srcOrd="5" destOrd="0" presId="urn:microsoft.com/office/officeart/2005/8/layout/process1"/>
    <dgm:cxn modelId="{1B1403EE-A8A0-044E-9A87-D9A8561C6961}" type="presParOf" srcId="{7243C731-BDDB-F24A-B6CB-D212CA2CCDA9}" destId="{F0C24C19-46C7-FD45-841F-9BD5BE0E1AB6}" srcOrd="0" destOrd="0" presId="urn:microsoft.com/office/officeart/2005/8/layout/process1"/>
    <dgm:cxn modelId="{285291B6-D0A0-E440-A26A-C352250F7B2A}" type="presParOf" srcId="{2FC1D612-1830-AF4C-B66A-5AF497A57626}" destId="{58D14D27-44B8-F94D-95E4-7698E2D4A61A}" srcOrd="6" destOrd="0" presId="urn:microsoft.com/office/officeart/2005/8/layout/process1"/>
    <dgm:cxn modelId="{55ED51CF-AE1E-6742-8DFC-5E0650689AB2}" type="presParOf" srcId="{2FC1D612-1830-AF4C-B66A-5AF497A57626}" destId="{7820134E-4383-FE43-96D0-229D320EEAC9}" srcOrd="7" destOrd="0" presId="urn:microsoft.com/office/officeart/2005/8/layout/process1"/>
    <dgm:cxn modelId="{26CA8114-F55D-DF4E-9D61-FB2E41148FF8}" type="presParOf" srcId="{7820134E-4383-FE43-96D0-229D320EEAC9}" destId="{40A696AB-73C3-784F-85CD-43CC52B29098}" srcOrd="0" destOrd="0" presId="urn:microsoft.com/office/officeart/2005/8/layout/process1"/>
    <dgm:cxn modelId="{EB0DB4D5-538E-ED44-AD77-D555B6DD5D14}" type="presParOf" srcId="{2FC1D612-1830-AF4C-B66A-5AF497A57626}" destId="{A2827BF7-961F-214B-A1A7-E97BFD8DB328}"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9DEDDC-0C48-BF46-856D-653E916B7EED}" type="doc">
      <dgm:prSet loTypeId="urn:microsoft.com/office/officeart/2005/8/layout/process1" loCatId="" qsTypeId="urn:microsoft.com/office/officeart/2005/8/quickstyle/simple1" qsCatId="simple" csTypeId="urn:microsoft.com/office/officeart/2005/8/colors/accent1_1" csCatId="accent1" phldr="1"/>
      <dgm:spPr/>
    </dgm:pt>
    <dgm:pt modelId="{8759033F-7487-764C-BC16-4B1EA0E560DB}">
      <dgm:prSet phldrT="[Text]"/>
      <dgm:spPr/>
      <dgm:t>
        <a:bodyPr/>
        <a:lstStyle/>
        <a:p>
          <a:r>
            <a:rPr lang="en-GB" dirty="0"/>
            <a:t>Inter-ethnic attacks on the ground (offline)</a:t>
          </a:r>
        </a:p>
      </dgm:t>
    </dgm:pt>
    <dgm:pt modelId="{43B96D89-6065-824F-9B51-D212923D2DCC}" type="parTrans" cxnId="{4E9570C7-778A-584D-AD1D-6DC75BFD5B82}">
      <dgm:prSet/>
      <dgm:spPr/>
      <dgm:t>
        <a:bodyPr/>
        <a:lstStyle/>
        <a:p>
          <a:endParaRPr lang="en-GB"/>
        </a:p>
      </dgm:t>
    </dgm:pt>
    <dgm:pt modelId="{B96DA566-2973-0349-AC95-7BF2268BE0B8}" type="sibTrans" cxnId="{4E9570C7-778A-584D-AD1D-6DC75BFD5B82}">
      <dgm:prSet/>
      <dgm:spPr/>
      <dgm:t>
        <a:bodyPr/>
        <a:lstStyle/>
        <a:p>
          <a:endParaRPr lang="en-GB"/>
        </a:p>
      </dgm:t>
    </dgm:pt>
    <dgm:pt modelId="{D476ED7D-338D-414A-8C83-AA3D083FB9DB}">
      <dgm:prSet phldrT="[Text]"/>
      <dgm:spPr/>
      <dgm:t>
        <a:bodyPr/>
        <a:lstStyle/>
        <a:p>
          <a:r>
            <a:rPr lang="en-GB" dirty="0"/>
            <a:t>South Sudanese population (offline)</a:t>
          </a:r>
        </a:p>
      </dgm:t>
    </dgm:pt>
    <dgm:pt modelId="{F6FA00ED-F124-E844-BF72-CDCF15842040}" type="parTrans" cxnId="{89EFB5E5-33F3-BB43-B895-3D3F6AF24657}">
      <dgm:prSet/>
      <dgm:spPr/>
      <dgm:t>
        <a:bodyPr/>
        <a:lstStyle/>
        <a:p>
          <a:endParaRPr lang="en-GB"/>
        </a:p>
      </dgm:t>
    </dgm:pt>
    <dgm:pt modelId="{BB390D33-FCA8-D245-8128-4BED5B1EBE34}" type="sibTrans" cxnId="{89EFB5E5-33F3-BB43-B895-3D3F6AF24657}">
      <dgm:prSet/>
      <dgm:spPr/>
      <dgm:t>
        <a:bodyPr/>
        <a:lstStyle/>
        <a:p>
          <a:endParaRPr lang="en-GB"/>
        </a:p>
      </dgm:t>
    </dgm:pt>
    <dgm:pt modelId="{ABDD4760-3375-4C4C-B896-9D5933628BEF}">
      <dgm:prSet phldrT="[Text]"/>
      <dgm:spPr/>
      <dgm:t>
        <a:bodyPr/>
        <a:lstStyle/>
        <a:p>
          <a:r>
            <a:rPr lang="en-GB" dirty="0"/>
            <a:t>South Sudanese population to South Sudanese Diaspora (Messaging Apps and Social Media) </a:t>
          </a:r>
        </a:p>
      </dgm:t>
    </dgm:pt>
    <dgm:pt modelId="{BF294A75-F146-EC4B-8CE3-0CE2BD47CB92}" type="parTrans" cxnId="{D434AF68-29B9-0D4D-B29E-F44CAE90F41C}">
      <dgm:prSet/>
      <dgm:spPr/>
      <dgm:t>
        <a:bodyPr/>
        <a:lstStyle/>
        <a:p>
          <a:endParaRPr lang="en-GB"/>
        </a:p>
      </dgm:t>
    </dgm:pt>
    <dgm:pt modelId="{52398EAB-6FD1-6C44-B53A-0C9B50939D96}" type="sibTrans" cxnId="{D434AF68-29B9-0D4D-B29E-F44CAE90F41C}">
      <dgm:prSet/>
      <dgm:spPr/>
      <dgm:t>
        <a:bodyPr/>
        <a:lstStyle/>
        <a:p>
          <a:endParaRPr lang="en-GB"/>
        </a:p>
      </dgm:t>
    </dgm:pt>
    <dgm:pt modelId="{B7C9C3FD-3DE4-C24B-A465-76A68088BABF}">
      <dgm:prSet phldrT="[Text]"/>
      <dgm:spPr/>
      <dgm:t>
        <a:bodyPr/>
        <a:lstStyle/>
        <a:p>
          <a:r>
            <a:rPr lang="en-GB" dirty="0"/>
            <a:t>South Sudanese Diaspora online</a:t>
          </a:r>
        </a:p>
      </dgm:t>
    </dgm:pt>
    <dgm:pt modelId="{5741B90B-B4D1-2243-83DC-3AE8B2704963}" type="parTrans" cxnId="{3F4EF112-F3B0-4548-B5BC-8418330311DC}">
      <dgm:prSet/>
      <dgm:spPr/>
      <dgm:t>
        <a:bodyPr/>
        <a:lstStyle/>
        <a:p>
          <a:endParaRPr lang="en-GB"/>
        </a:p>
      </dgm:t>
    </dgm:pt>
    <dgm:pt modelId="{EB436617-12DA-5D4A-AC35-95611AD63461}" type="sibTrans" cxnId="{3F4EF112-F3B0-4548-B5BC-8418330311DC}">
      <dgm:prSet/>
      <dgm:spPr/>
      <dgm:t>
        <a:bodyPr/>
        <a:lstStyle/>
        <a:p>
          <a:endParaRPr lang="en-GB"/>
        </a:p>
      </dgm:t>
    </dgm:pt>
    <dgm:pt modelId="{8E88364B-64BB-684A-B79F-CB64113B91CB}">
      <dgm:prSet phldrT="[Text]"/>
      <dgm:spPr/>
      <dgm:t>
        <a:bodyPr/>
        <a:lstStyle/>
        <a:p>
          <a:r>
            <a:rPr lang="en-GB" dirty="0"/>
            <a:t>South Sudanese Population online and offline</a:t>
          </a:r>
        </a:p>
      </dgm:t>
    </dgm:pt>
    <dgm:pt modelId="{979E8DF2-D8AE-5B44-978D-3CD15AC8764E}" type="parTrans" cxnId="{A88A875B-9F27-1942-A19C-482165F14481}">
      <dgm:prSet/>
      <dgm:spPr/>
      <dgm:t>
        <a:bodyPr/>
        <a:lstStyle/>
        <a:p>
          <a:endParaRPr lang="en-GB"/>
        </a:p>
      </dgm:t>
    </dgm:pt>
    <dgm:pt modelId="{289D8A41-4F30-694B-8896-3AC69D52DB81}" type="sibTrans" cxnId="{A88A875B-9F27-1942-A19C-482165F14481}">
      <dgm:prSet/>
      <dgm:spPr/>
      <dgm:t>
        <a:bodyPr/>
        <a:lstStyle/>
        <a:p>
          <a:endParaRPr lang="en-GB"/>
        </a:p>
      </dgm:t>
    </dgm:pt>
    <dgm:pt modelId="{2FC1D612-1830-AF4C-B66A-5AF497A57626}" type="pres">
      <dgm:prSet presAssocID="{769DEDDC-0C48-BF46-856D-653E916B7EED}" presName="Name0" presStyleCnt="0">
        <dgm:presLayoutVars>
          <dgm:dir/>
          <dgm:resizeHandles val="exact"/>
        </dgm:presLayoutVars>
      </dgm:prSet>
      <dgm:spPr/>
    </dgm:pt>
    <dgm:pt modelId="{AABB0319-6247-EB4B-B246-579E0173318E}" type="pres">
      <dgm:prSet presAssocID="{8759033F-7487-764C-BC16-4B1EA0E560DB}" presName="node" presStyleLbl="node1" presStyleIdx="0" presStyleCnt="5">
        <dgm:presLayoutVars>
          <dgm:bulletEnabled val="1"/>
        </dgm:presLayoutVars>
      </dgm:prSet>
      <dgm:spPr/>
    </dgm:pt>
    <dgm:pt modelId="{99BBEF83-D9FE-764A-B051-78A8B94BE387}" type="pres">
      <dgm:prSet presAssocID="{B96DA566-2973-0349-AC95-7BF2268BE0B8}" presName="sibTrans" presStyleLbl="sibTrans2D1" presStyleIdx="0" presStyleCnt="4"/>
      <dgm:spPr/>
    </dgm:pt>
    <dgm:pt modelId="{13441EF0-13D1-3140-B1C4-E16D96A12B5D}" type="pres">
      <dgm:prSet presAssocID="{B96DA566-2973-0349-AC95-7BF2268BE0B8}" presName="connectorText" presStyleLbl="sibTrans2D1" presStyleIdx="0" presStyleCnt="4"/>
      <dgm:spPr/>
    </dgm:pt>
    <dgm:pt modelId="{DCD2D1CF-9D12-F849-A947-04EBE3667168}" type="pres">
      <dgm:prSet presAssocID="{D476ED7D-338D-414A-8C83-AA3D083FB9DB}" presName="node" presStyleLbl="node1" presStyleIdx="1" presStyleCnt="5">
        <dgm:presLayoutVars>
          <dgm:bulletEnabled val="1"/>
        </dgm:presLayoutVars>
      </dgm:prSet>
      <dgm:spPr/>
    </dgm:pt>
    <dgm:pt modelId="{CD83FFB8-1AED-A642-9E14-1CC998D3F658}" type="pres">
      <dgm:prSet presAssocID="{BB390D33-FCA8-D245-8128-4BED5B1EBE34}" presName="sibTrans" presStyleLbl="sibTrans2D1" presStyleIdx="1" presStyleCnt="4"/>
      <dgm:spPr/>
    </dgm:pt>
    <dgm:pt modelId="{E2EE25EB-1703-D74B-ADB9-56E06A434218}" type="pres">
      <dgm:prSet presAssocID="{BB390D33-FCA8-D245-8128-4BED5B1EBE34}" presName="connectorText" presStyleLbl="sibTrans2D1" presStyleIdx="1" presStyleCnt="4"/>
      <dgm:spPr/>
    </dgm:pt>
    <dgm:pt modelId="{F1FE1595-1445-EC41-8032-46816CD6C78E}" type="pres">
      <dgm:prSet presAssocID="{ABDD4760-3375-4C4C-B896-9D5933628BEF}" presName="node" presStyleLbl="node1" presStyleIdx="2" presStyleCnt="5">
        <dgm:presLayoutVars>
          <dgm:bulletEnabled val="1"/>
        </dgm:presLayoutVars>
      </dgm:prSet>
      <dgm:spPr/>
    </dgm:pt>
    <dgm:pt modelId="{7243C731-BDDB-F24A-B6CB-D212CA2CCDA9}" type="pres">
      <dgm:prSet presAssocID="{52398EAB-6FD1-6C44-B53A-0C9B50939D96}" presName="sibTrans" presStyleLbl="sibTrans2D1" presStyleIdx="2" presStyleCnt="4"/>
      <dgm:spPr/>
    </dgm:pt>
    <dgm:pt modelId="{F0C24C19-46C7-FD45-841F-9BD5BE0E1AB6}" type="pres">
      <dgm:prSet presAssocID="{52398EAB-6FD1-6C44-B53A-0C9B50939D96}" presName="connectorText" presStyleLbl="sibTrans2D1" presStyleIdx="2" presStyleCnt="4"/>
      <dgm:spPr/>
    </dgm:pt>
    <dgm:pt modelId="{58D14D27-44B8-F94D-95E4-7698E2D4A61A}" type="pres">
      <dgm:prSet presAssocID="{B7C9C3FD-3DE4-C24B-A465-76A68088BABF}" presName="node" presStyleLbl="node1" presStyleIdx="3" presStyleCnt="5">
        <dgm:presLayoutVars>
          <dgm:bulletEnabled val="1"/>
        </dgm:presLayoutVars>
      </dgm:prSet>
      <dgm:spPr/>
    </dgm:pt>
    <dgm:pt modelId="{7820134E-4383-FE43-96D0-229D320EEAC9}" type="pres">
      <dgm:prSet presAssocID="{EB436617-12DA-5D4A-AC35-95611AD63461}" presName="sibTrans" presStyleLbl="sibTrans2D1" presStyleIdx="3" presStyleCnt="4"/>
      <dgm:spPr/>
    </dgm:pt>
    <dgm:pt modelId="{40A696AB-73C3-784F-85CD-43CC52B29098}" type="pres">
      <dgm:prSet presAssocID="{EB436617-12DA-5D4A-AC35-95611AD63461}" presName="connectorText" presStyleLbl="sibTrans2D1" presStyleIdx="3" presStyleCnt="4"/>
      <dgm:spPr/>
    </dgm:pt>
    <dgm:pt modelId="{A2827BF7-961F-214B-A1A7-E97BFD8DB328}" type="pres">
      <dgm:prSet presAssocID="{8E88364B-64BB-684A-B79F-CB64113B91CB}" presName="node" presStyleLbl="node1" presStyleIdx="4" presStyleCnt="5">
        <dgm:presLayoutVars>
          <dgm:bulletEnabled val="1"/>
        </dgm:presLayoutVars>
      </dgm:prSet>
      <dgm:spPr/>
    </dgm:pt>
  </dgm:ptLst>
  <dgm:cxnLst>
    <dgm:cxn modelId="{3F4EF112-F3B0-4548-B5BC-8418330311DC}" srcId="{769DEDDC-0C48-BF46-856D-653E916B7EED}" destId="{B7C9C3FD-3DE4-C24B-A465-76A68088BABF}" srcOrd="3" destOrd="0" parTransId="{5741B90B-B4D1-2243-83DC-3AE8B2704963}" sibTransId="{EB436617-12DA-5D4A-AC35-95611AD63461}"/>
    <dgm:cxn modelId="{FD6E6113-BB50-B84A-86B6-7A4CA02319FB}" type="presOf" srcId="{769DEDDC-0C48-BF46-856D-653E916B7EED}" destId="{2FC1D612-1830-AF4C-B66A-5AF497A57626}" srcOrd="0" destOrd="0" presId="urn:microsoft.com/office/officeart/2005/8/layout/process1"/>
    <dgm:cxn modelId="{A033651D-3784-DC41-B6A9-0EF0002B6C04}" type="presOf" srcId="{B96DA566-2973-0349-AC95-7BF2268BE0B8}" destId="{99BBEF83-D9FE-764A-B051-78A8B94BE387}" srcOrd="0" destOrd="0" presId="urn:microsoft.com/office/officeart/2005/8/layout/process1"/>
    <dgm:cxn modelId="{B7AAEE35-34B8-5F4F-A6BF-C951D4F75BDF}" type="presOf" srcId="{D476ED7D-338D-414A-8C83-AA3D083FB9DB}" destId="{DCD2D1CF-9D12-F849-A947-04EBE3667168}" srcOrd="0" destOrd="0" presId="urn:microsoft.com/office/officeart/2005/8/layout/process1"/>
    <dgm:cxn modelId="{DD5AF13C-9882-194D-934F-3ABEBE9A253C}" type="presOf" srcId="{ABDD4760-3375-4C4C-B896-9D5933628BEF}" destId="{F1FE1595-1445-EC41-8032-46816CD6C78E}" srcOrd="0" destOrd="0" presId="urn:microsoft.com/office/officeart/2005/8/layout/process1"/>
    <dgm:cxn modelId="{38530F47-02C2-1343-9E6C-A6615EEE4058}" type="presOf" srcId="{8759033F-7487-764C-BC16-4B1EA0E560DB}" destId="{AABB0319-6247-EB4B-B246-579E0173318E}" srcOrd="0" destOrd="0" presId="urn:microsoft.com/office/officeart/2005/8/layout/process1"/>
    <dgm:cxn modelId="{B4DE4B4F-7A64-764B-948E-9259860CD234}" type="presOf" srcId="{B96DA566-2973-0349-AC95-7BF2268BE0B8}" destId="{13441EF0-13D1-3140-B1C4-E16D96A12B5D}" srcOrd="1" destOrd="0" presId="urn:microsoft.com/office/officeart/2005/8/layout/process1"/>
    <dgm:cxn modelId="{8E4ABE57-8214-B243-9F8F-A6E53EDC8EB9}" type="presOf" srcId="{52398EAB-6FD1-6C44-B53A-0C9B50939D96}" destId="{F0C24C19-46C7-FD45-841F-9BD5BE0E1AB6}" srcOrd="1" destOrd="0" presId="urn:microsoft.com/office/officeart/2005/8/layout/process1"/>
    <dgm:cxn modelId="{A88A875B-9F27-1942-A19C-482165F14481}" srcId="{769DEDDC-0C48-BF46-856D-653E916B7EED}" destId="{8E88364B-64BB-684A-B79F-CB64113B91CB}" srcOrd="4" destOrd="0" parTransId="{979E8DF2-D8AE-5B44-978D-3CD15AC8764E}" sibTransId="{289D8A41-4F30-694B-8896-3AC69D52DB81}"/>
    <dgm:cxn modelId="{D434AF68-29B9-0D4D-B29E-F44CAE90F41C}" srcId="{769DEDDC-0C48-BF46-856D-653E916B7EED}" destId="{ABDD4760-3375-4C4C-B896-9D5933628BEF}" srcOrd="2" destOrd="0" parTransId="{BF294A75-F146-EC4B-8CE3-0CE2BD47CB92}" sibTransId="{52398EAB-6FD1-6C44-B53A-0C9B50939D96}"/>
    <dgm:cxn modelId="{72371F83-98C9-8348-86E9-0A9BFE8B0583}" type="presOf" srcId="{B7C9C3FD-3DE4-C24B-A465-76A68088BABF}" destId="{58D14D27-44B8-F94D-95E4-7698E2D4A61A}" srcOrd="0" destOrd="0" presId="urn:microsoft.com/office/officeart/2005/8/layout/process1"/>
    <dgm:cxn modelId="{3CA3DC87-0762-BC4E-AB2A-D7662B4DC3A8}" type="presOf" srcId="{EB436617-12DA-5D4A-AC35-95611AD63461}" destId="{40A696AB-73C3-784F-85CD-43CC52B29098}" srcOrd="1" destOrd="0" presId="urn:microsoft.com/office/officeart/2005/8/layout/process1"/>
    <dgm:cxn modelId="{07B673A0-5673-0E47-8F58-200873D33655}" type="presOf" srcId="{52398EAB-6FD1-6C44-B53A-0C9B50939D96}" destId="{7243C731-BDDB-F24A-B6CB-D212CA2CCDA9}" srcOrd="0" destOrd="0" presId="urn:microsoft.com/office/officeart/2005/8/layout/process1"/>
    <dgm:cxn modelId="{BBDB78AB-AEA0-0E43-AA57-C725E9B34C8E}" type="presOf" srcId="{8E88364B-64BB-684A-B79F-CB64113B91CB}" destId="{A2827BF7-961F-214B-A1A7-E97BFD8DB328}" srcOrd="0" destOrd="0" presId="urn:microsoft.com/office/officeart/2005/8/layout/process1"/>
    <dgm:cxn modelId="{4E9570C7-778A-584D-AD1D-6DC75BFD5B82}" srcId="{769DEDDC-0C48-BF46-856D-653E916B7EED}" destId="{8759033F-7487-764C-BC16-4B1EA0E560DB}" srcOrd="0" destOrd="0" parTransId="{43B96D89-6065-824F-9B51-D212923D2DCC}" sibTransId="{B96DA566-2973-0349-AC95-7BF2268BE0B8}"/>
    <dgm:cxn modelId="{91D9E8CB-EE64-2E4B-861B-CE5FA566F2BD}" type="presOf" srcId="{BB390D33-FCA8-D245-8128-4BED5B1EBE34}" destId="{CD83FFB8-1AED-A642-9E14-1CC998D3F658}" srcOrd="0" destOrd="0" presId="urn:microsoft.com/office/officeart/2005/8/layout/process1"/>
    <dgm:cxn modelId="{E81C4DCC-D636-F442-BF7D-EF87506F1187}" type="presOf" srcId="{BB390D33-FCA8-D245-8128-4BED5B1EBE34}" destId="{E2EE25EB-1703-D74B-ADB9-56E06A434218}" srcOrd="1" destOrd="0" presId="urn:microsoft.com/office/officeart/2005/8/layout/process1"/>
    <dgm:cxn modelId="{89EFB5E5-33F3-BB43-B895-3D3F6AF24657}" srcId="{769DEDDC-0C48-BF46-856D-653E916B7EED}" destId="{D476ED7D-338D-414A-8C83-AA3D083FB9DB}" srcOrd="1" destOrd="0" parTransId="{F6FA00ED-F124-E844-BF72-CDCF15842040}" sibTransId="{BB390D33-FCA8-D245-8128-4BED5B1EBE34}"/>
    <dgm:cxn modelId="{12BC14FC-2721-1B41-950A-DC9912B6C9B1}" type="presOf" srcId="{EB436617-12DA-5D4A-AC35-95611AD63461}" destId="{7820134E-4383-FE43-96D0-229D320EEAC9}" srcOrd="0" destOrd="0" presId="urn:microsoft.com/office/officeart/2005/8/layout/process1"/>
    <dgm:cxn modelId="{BD018E97-388D-B14E-BD1A-7EB8151EF293}" type="presParOf" srcId="{2FC1D612-1830-AF4C-B66A-5AF497A57626}" destId="{AABB0319-6247-EB4B-B246-579E0173318E}" srcOrd="0" destOrd="0" presId="urn:microsoft.com/office/officeart/2005/8/layout/process1"/>
    <dgm:cxn modelId="{EAA51013-EC2D-A84E-A862-2989869D33C4}" type="presParOf" srcId="{2FC1D612-1830-AF4C-B66A-5AF497A57626}" destId="{99BBEF83-D9FE-764A-B051-78A8B94BE387}" srcOrd="1" destOrd="0" presId="urn:microsoft.com/office/officeart/2005/8/layout/process1"/>
    <dgm:cxn modelId="{2F556DE2-90D9-454A-98FC-C4A4C5FD5ABF}" type="presParOf" srcId="{99BBEF83-D9FE-764A-B051-78A8B94BE387}" destId="{13441EF0-13D1-3140-B1C4-E16D96A12B5D}" srcOrd="0" destOrd="0" presId="urn:microsoft.com/office/officeart/2005/8/layout/process1"/>
    <dgm:cxn modelId="{9F16CFBC-5F92-5E40-AAF6-288168DDB0BB}" type="presParOf" srcId="{2FC1D612-1830-AF4C-B66A-5AF497A57626}" destId="{DCD2D1CF-9D12-F849-A947-04EBE3667168}" srcOrd="2" destOrd="0" presId="urn:microsoft.com/office/officeart/2005/8/layout/process1"/>
    <dgm:cxn modelId="{4DB9AC92-6369-B642-9A3E-01291B4993C2}" type="presParOf" srcId="{2FC1D612-1830-AF4C-B66A-5AF497A57626}" destId="{CD83FFB8-1AED-A642-9E14-1CC998D3F658}" srcOrd="3" destOrd="0" presId="urn:microsoft.com/office/officeart/2005/8/layout/process1"/>
    <dgm:cxn modelId="{30E385E7-A6CE-9849-AD84-EBAF40D7F533}" type="presParOf" srcId="{CD83FFB8-1AED-A642-9E14-1CC998D3F658}" destId="{E2EE25EB-1703-D74B-ADB9-56E06A434218}" srcOrd="0" destOrd="0" presId="urn:microsoft.com/office/officeart/2005/8/layout/process1"/>
    <dgm:cxn modelId="{5B465AFD-DFC3-F643-8394-A8B3E05F587C}" type="presParOf" srcId="{2FC1D612-1830-AF4C-B66A-5AF497A57626}" destId="{F1FE1595-1445-EC41-8032-46816CD6C78E}" srcOrd="4" destOrd="0" presId="urn:microsoft.com/office/officeart/2005/8/layout/process1"/>
    <dgm:cxn modelId="{0060C338-BD4F-8742-A0B8-AB7D98D2E22A}" type="presParOf" srcId="{2FC1D612-1830-AF4C-B66A-5AF497A57626}" destId="{7243C731-BDDB-F24A-B6CB-D212CA2CCDA9}" srcOrd="5" destOrd="0" presId="urn:microsoft.com/office/officeart/2005/8/layout/process1"/>
    <dgm:cxn modelId="{1B1403EE-A8A0-044E-9A87-D9A8561C6961}" type="presParOf" srcId="{7243C731-BDDB-F24A-B6CB-D212CA2CCDA9}" destId="{F0C24C19-46C7-FD45-841F-9BD5BE0E1AB6}" srcOrd="0" destOrd="0" presId="urn:microsoft.com/office/officeart/2005/8/layout/process1"/>
    <dgm:cxn modelId="{285291B6-D0A0-E440-A26A-C352250F7B2A}" type="presParOf" srcId="{2FC1D612-1830-AF4C-B66A-5AF497A57626}" destId="{58D14D27-44B8-F94D-95E4-7698E2D4A61A}" srcOrd="6" destOrd="0" presId="urn:microsoft.com/office/officeart/2005/8/layout/process1"/>
    <dgm:cxn modelId="{55ED51CF-AE1E-6742-8DFC-5E0650689AB2}" type="presParOf" srcId="{2FC1D612-1830-AF4C-B66A-5AF497A57626}" destId="{7820134E-4383-FE43-96D0-229D320EEAC9}" srcOrd="7" destOrd="0" presId="urn:microsoft.com/office/officeart/2005/8/layout/process1"/>
    <dgm:cxn modelId="{26CA8114-F55D-DF4E-9D61-FB2E41148FF8}" type="presParOf" srcId="{7820134E-4383-FE43-96D0-229D320EEAC9}" destId="{40A696AB-73C3-784F-85CD-43CC52B29098}" srcOrd="0" destOrd="0" presId="urn:microsoft.com/office/officeart/2005/8/layout/process1"/>
    <dgm:cxn modelId="{EB0DB4D5-538E-ED44-AD77-D555B6DD5D14}" type="presParOf" srcId="{2FC1D612-1830-AF4C-B66A-5AF497A57626}" destId="{A2827BF7-961F-214B-A1A7-E97BFD8DB328}" srcOrd="8"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D53A8B-ED27-457C-B574-92A017D5102E}" type="doc">
      <dgm:prSet loTypeId="urn:microsoft.com/office/officeart/2016/7/layout/LinearArrowProcessNumbered" loCatId="process" qsTypeId="urn:microsoft.com/office/officeart/2005/8/quickstyle/simple5" qsCatId="simple" csTypeId="urn:microsoft.com/office/officeart/2005/8/colors/accent0_3" csCatId="mainScheme" phldr="1"/>
      <dgm:spPr/>
      <dgm:t>
        <a:bodyPr/>
        <a:lstStyle/>
        <a:p>
          <a:endParaRPr lang="en-US"/>
        </a:p>
      </dgm:t>
    </dgm:pt>
    <dgm:pt modelId="{54C92E63-7A1A-4A83-9026-14B0A005EBC6}">
      <dgm:prSet custT="1"/>
      <dgm:spPr/>
      <dgm:t>
        <a:bodyPr/>
        <a:lstStyle/>
        <a:p>
          <a:r>
            <a:rPr lang="en-US" sz="1400"/>
            <a:t>Use models to predict where the rumors will next appear or who will most likely pick it up</a:t>
          </a:r>
        </a:p>
      </dgm:t>
    </dgm:pt>
    <dgm:pt modelId="{B8FB1926-FEE2-4A0F-B9A6-4AE5485328B1}" type="parTrans" cxnId="{8F123B0E-D7A2-4DF9-8788-B9EFB7EA1410}">
      <dgm:prSet/>
      <dgm:spPr/>
      <dgm:t>
        <a:bodyPr/>
        <a:lstStyle/>
        <a:p>
          <a:endParaRPr lang="en-US" sz="1400"/>
        </a:p>
      </dgm:t>
    </dgm:pt>
    <dgm:pt modelId="{CCFB6447-E135-4ED3-A437-C37BE4E499C5}" type="sibTrans" cxnId="{8F123B0E-D7A2-4DF9-8788-B9EFB7EA1410}">
      <dgm:prSet phldrT="1" custT="1"/>
      <dgm:spPr/>
      <dgm:t>
        <a:bodyPr/>
        <a:lstStyle/>
        <a:p>
          <a:r>
            <a:rPr lang="en-US" sz="1400"/>
            <a:t>1</a:t>
          </a:r>
        </a:p>
      </dgm:t>
    </dgm:pt>
    <dgm:pt modelId="{F86BF04F-5962-4173-9503-EC6A32308AE6}">
      <dgm:prSet custT="1"/>
      <dgm:spPr/>
      <dgm:t>
        <a:bodyPr/>
        <a:lstStyle/>
        <a:p>
          <a:r>
            <a:rPr lang="en-US" sz="1400"/>
            <a:t>Identify how and and how fast the rumors will spread</a:t>
          </a:r>
        </a:p>
      </dgm:t>
    </dgm:pt>
    <dgm:pt modelId="{E5690615-CABB-46D8-A029-9533678319C1}" type="parTrans" cxnId="{7E805004-9239-4BEC-98F4-1F525D9D43BD}">
      <dgm:prSet/>
      <dgm:spPr/>
      <dgm:t>
        <a:bodyPr/>
        <a:lstStyle/>
        <a:p>
          <a:endParaRPr lang="en-US" sz="1400"/>
        </a:p>
      </dgm:t>
    </dgm:pt>
    <dgm:pt modelId="{1DD6ECF9-A499-46EE-822D-1B754933DC5C}" type="sibTrans" cxnId="{7E805004-9239-4BEC-98F4-1F525D9D43BD}">
      <dgm:prSet phldrT="2" custT="1"/>
      <dgm:spPr/>
      <dgm:t>
        <a:bodyPr/>
        <a:lstStyle/>
        <a:p>
          <a:r>
            <a:rPr lang="en-US" sz="1400"/>
            <a:t>2</a:t>
          </a:r>
        </a:p>
      </dgm:t>
    </dgm:pt>
    <dgm:pt modelId="{1F262833-F3CA-4C12-9510-F79E8601D99A}">
      <dgm:prSet custT="1"/>
      <dgm:spPr/>
      <dgm:t>
        <a:bodyPr/>
        <a:lstStyle/>
        <a:p>
          <a:r>
            <a:rPr lang="en-US" sz="1400"/>
            <a:t>Identify the target population of the rumors</a:t>
          </a:r>
        </a:p>
      </dgm:t>
    </dgm:pt>
    <dgm:pt modelId="{EE95CE48-417B-4329-94CA-08A7BC8579CB}" type="parTrans" cxnId="{C068B644-9C35-42F3-BEB7-FD6C685D9A74}">
      <dgm:prSet/>
      <dgm:spPr/>
      <dgm:t>
        <a:bodyPr/>
        <a:lstStyle/>
        <a:p>
          <a:endParaRPr lang="en-US" sz="1400"/>
        </a:p>
      </dgm:t>
    </dgm:pt>
    <dgm:pt modelId="{ED5E74DF-E95F-4E71-8C0A-362B2E48E4B8}" type="sibTrans" cxnId="{C068B644-9C35-42F3-BEB7-FD6C685D9A74}">
      <dgm:prSet phldrT="3" custT="1"/>
      <dgm:spPr/>
      <dgm:t>
        <a:bodyPr/>
        <a:lstStyle/>
        <a:p>
          <a:r>
            <a:rPr lang="en-US" sz="1400"/>
            <a:t>3</a:t>
          </a:r>
        </a:p>
      </dgm:t>
    </dgm:pt>
    <dgm:pt modelId="{729FE454-A267-4347-8EEC-C7C1451F086B}">
      <dgm:prSet custT="1"/>
      <dgm:spPr/>
      <dgm:t>
        <a:bodyPr/>
        <a:lstStyle/>
        <a:p>
          <a:r>
            <a:rPr lang="en-US" sz="1400"/>
            <a:t>Identify key nodes in the spread of the rumor</a:t>
          </a:r>
        </a:p>
      </dgm:t>
    </dgm:pt>
    <dgm:pt modelId="{5C0CC1E4-E71A-4B64-BCB7-66E602D1D573}" type="parTrans" cxnId="{07C28CF3-8489-4323-A2D4-C8FEE6892BD6}">
      <dgm:prSet/>
      <dgm:spPr/>
      <dgm:t>
        <a:bodyPr/>
        <a:lstStyle/>
        <a:p>
          <a:endParaRPr lang="en-US" sz="1400"/>
        </a:p>
      </dgm:t>
    </dgm:pt>
    <dgm:pt modelId="{65371645-F7B1-4F59-A246-47468C9521B5}" type="sibTrans" cxnId="{07C28CF3-8489-4323-A2D4-C8FEE6892BD6}">
      <dgm:prSet phldrT="4" custT="1"/>
      <dgm:spPr/>
      <dgm:t>
        <a:bodyPr/>
        <a:lstStyle/>
        <a:p>
          <a:r>
            <a:rPr lang="en-US" sz="1400"/>
            <a:t>4</a:t>
          </a:r>
        </a:p>
      </dgm:t>
    </dgm:pt>
    <dgm:pt modelId="{A10F15C1-D952-5849-A00D-DEFB9657C77C}" type="pres">
      <dgm:prSet presAssocID="{66D53A8B-ED27-457C-B574-92A017D5102E}" presName="linearFlow" presStyleCnt="0">
        <dgm:presLayoutVars>
          <dgm:dir/>
          <dgm:animLvl val="lvl"/>
          <dgm:resizeHandles val="exact"/>
        </dgm:presLayoutVars>
      </dgm:prSet>
      <dgm:spPr/>
    </dgm:pt>
    <dgm:pt modelId="{37D9604A-5961-904E-BA79-7812AD62EC7C}" type="pres">
      <dgm:prSet presAssocID="{54C92E63-7A1A-4A83-9026-14B0A005EBC6}" presName="compositeNode" presStyleCnt="0"/>
      <dgm:spPr/>
    </dgm:pt>
    <dgm:pt modelId="{83EABBA5-8355-9C4D-80BD-E3FCA96A26D9}" type="pres">
      <dgm:prSet presAssocID="{54C92E63-7A1A-4A83-9026-14B0A005EBC6}" presName="parTx" presStyleLbl="node1" presStyleIdx="0" presStyleCnt="0">
        <dgm:presLayoutVars>
          <dgm:chMax val="0"/>
          <dgm:chPref val="0"/>
          <dgm:bulletEnabled val="1"/>
        </dgm:presLayoutVars>
      </dgm:prSet>
      <dgm:spPr/>
    </dgm:pt>
    <dgm:pt modelId="{6AE582D8-05BE-3A4E-BFAB-B500D84184C0}" type="pres">
      <dgm:prSet presAssocID="{54C92E63-7A1A-4A83-9026-14B0A005EBC6}" presName="parSh" presStyleCnt="0"/>
      <dgm:spPr/>
    </dgm:pt>
    <dgm:pt modelId="{DAFB9B5E-5290-5249-B92E-B0D6C02BDA15}" type="pres">
      <dgm:prSet presAssocID="{54C92E63-7A1A-4A83-9026-14B0A005EBC6}" presName="lineNode" presStyleLbl="alignAccFollowNode1" presStyleIdx="0" presStyleCnt="12"/>
      <dgm:spPr/>
    </dgm:pt>
    <dgm:pt modelId="{B2EA1D9E-86DD-6144-B977-35043B622703}" type="pres">
      <dgm:prSet presAssocID="{54C92E63-7A1A-4A83-9026-14B0A005EBC6}" presName="lineArrowNode" presStyleLbl="alignAccFollowNode1" presStyleIdx="1" presStyleCnt="12"/>
      <dgm:spPr/>
    </dgm:pt>
    <dgm:pt modelId="{B5507396-6F1C-5B44-938E-99707A18DDDA}" type="pres">
      <dgm:prSet presAssocID="{CCFB6447-E135-4ED3-A437-C37BE4E499C5}" presName="sibTransNodeCircle" presStyleLbl="alignNode1" presStyleIdx="0" presStyleCnt="4">
        <dgm:presLayoutVars>
          <dgm:chMax val="0"/>
          <dgm:bulletEnabled/>
        </dgm:presLayoutVars>
      </dgm:prSet>
      <dgm:spPr/>
    </dgm:pt>
    <dgm:pt modelId="{4F88C88F-C771-184D-A329-418BB348FAE5}" type="pres">
      <dgm:prSet presAssocID="{CCFB6447-E135-4ED3-A437-C37BE4E499C5}" presName="spacerBetweenCircleAndCallout" presStyleCnt="0">
        <dgm:presLayoutVars/>
      </dgm:prSet>
      <dgm:spPr/>
    </dgm:pt>
    <dgm:pt modelId="{A32F6D49-41AC-C54F-B6C9-96985F7A1CE1}" type="pres">
      <dgm:prSet presAssocID="{54C92E63-7A1A-4A83-9026-14B0A005EBC6}" presName="nodeText" presStyleLbl="alignAccFollowNode1" presStyleIdx="2" presStyleCnt="12">
        <dgm:presLayoutVars>
          <dgm:bulletEnabled val="1"/>
        </dgm:presLayoutVars>
      </dgm:prSet>
      <dgm:spPr/>
    </dgm:pt>
    <dgm:pt modelId="{B0E87A67-3C5B-2D44-BF73-DD1013F59B85}" type="pres">
      <dgm:prSet presAssocID="{CCFB6447-E135-4ED3-A437-C37BE4E499C5}" presName="sibTransComposite" presStyleCnt="0"/>
      <dgm:spPr/>
    </dgm:pt>
    <dgm:pt modelId="{8BBDFBF4-2191-B349-BF96-621CA2485760}" type="pres">
      <dgm:prSet presAssocID="{F86BF04F-5962-4173-9503-EC6A32308AE6}" presName="compositeNode" presStyleCnt="0"/>
      <dgm:spPr/>
    </dgm:pt>
    <dgm:pt modelId="{3789359E-C1E4-6F4F-A1EA-E26A805A6F70}" type="pres">
      <dgm:prSet presAssocID="{F86BF04F-5962-4173-9503-EC6A32308AE6}" presName="parTx" presStyleLbl="node1" presStyleIdx="0" presStyleCnt="0">
        <dgm:presLayoutVars>
          <dgm:chMax val="0"/>
          <dgm:chPref val="0"/>
          <dgm:bulletEnabled val="1"/>
        </dgm:presLayoutVars>
      </dgm:prSet>
      <dgm:spPr/>
    </dgm:pt>
    <dgm:pt modelId="{2ACEF87A-A57B-3F48-8271-5BC3DE16FBC1}" type="pres">
      <dgm:prSet presAssocID="{F86BF04F-5962-4173-9503-EC6A32308AE6}" presName="parSh" presStyleCnt="0"/>
      <dgm:spPr/>
    </dgm:pt>
    <dgm:pt modelId="{5C98A346-2693-1643-B95C-B7C0C38E9BD2}" type="pres">
      <dgm:prSet presAssocID="{F86BF04F-5962-4173-9503-EC6A32308AE6}" presName="lineNode" presStyleLbl="alignAccFollowNode1" presStyleIdx="3" presStyleCnt="12"/>
      <dgm:spPr/>
    </dgm:pt>
    <dgm:pt modelId="{6BFE3A60-B915-2349-A1BC-57216F0FB5F6}" type="pres">
      <dgm:prSet presAssocID="{F86BF04F-5962-4173-9503-EC6A32308AE6}" presName="lineArrowNode" presStyleLbl="alignAccFollowNode1" presStyleIdx="4" presStyleCnt="12"/>
      <dgm:spPr/>
    </dgm:pt>
    <dgm:pt modelId="{9F4C98C8-53DB-4E44-B569-9451277E50F7}" type="pres">
      <dgm:prSet presAssocID="{1DD6ECF9-A499-46EE-822D-1B754933DC5C}" presName="sibTransNodeCircle" presStyleLbl="alignNode1" presStyleIdx="1" presStyleCnt="4">
        <dgm:presLayoutVars>
          <dgm:chMax val="0"/>
          <dgm:bulletEnabled/>
        </dgm:presLayoutVars>
      </dgm:prSet>
      <dgm:spPr/>
    </dgm:pt>
    <dgm:pt modelId="{3F8265DD-B4AC-A845-B76B-88FCB7647130}" type="pres">
      <dgm:prSet presAssocID="{1DD6ECF9-A499-46EE-822D-1B754933DC5C}" presName="spacerBetweenCircleAndCallout" presStyleCnt="0">
        <dgm:presLayoutVars/>
      </dgm:prSet>
      <dgm:spPr/>
    </dgm:pt>
    <dgm:pt modelId="{E706033E-9853-5849-B64D-D705AB812667}" type="pres">
      <dgm:prSet presAssocID="{F86BF04F-5962-4173-9503-EC6A32308AE6}" presName="nodeText" presStyleLbl="alignAccFollowNode1" presStyleIdx="5" presStyleCnt="12">
        <dgm:presLayoutVars>
          <dgm:bulletEnabled val="1"/>
        </dgm:presLayoutVars>
      </dgm:prSet>
      <dgm:spPr/>
    </dgm:pt>
    <dgm:pt modelId="{28280DD2-B233-2A46-B394-C601F27950B7}" type="pres">
      <dgm:prSet presAssocID="{1DD6ECF9-A499-46EE-822D-1B754933DC5C}" presName="sibTransComposite" presStyleCnt="0"/>
      <dgm:spPr/>
    </dgm:pt>
    <dgm:pt modelId="{2421683D-2A51-EB43-BAD0-F517201E9DFF}" type="pres">
      <dgm:prSet presAssocID="{1F262833-F3CA-4C12-9510-F79E8601D99A}" presName="compositeNode" presStyleCnt="0"/>
      <dgm:spPr/>
    </dgm:pt>
    <dgm:pt modelId="{9FDE2669-845E-5E45-8A81-1911A880A212}" type="pres">
      <dgm:prSet presAssocID="{1F262833-F3CA-4C12-9510-F79E8601D99A}" presName="parTx" presStyleLbl="node1" presStyleIdx="0" presStyleCnt="0">
        <dgm:presLayoutVars>
          <dgm:chMax val="0"/>
          <dgm:chPref val="0"/>
          <dgm:bulletEnabled val="1"/>
        </dgm:presLayoutVars>
      </dgm:prSet>
      <dgm:spPr/>
    </dgm:pt>
    <dgm:pt modelId="{DA71BB53-1FE1-AC4A-9537-924A37943D0D}" type="pres">
      <dgm:prSet presAssocID="{1F262833-F3CA-4C12-9510-F79E8601D99A}" presName="parSh" presStyleCnt="0"/>
      <dgm:spPr/>
    </dgm:pt>
    <dgm:pt modelId="{5DDE86FF-C814-8D4D-8684-DCA9EF757DC2}" type="pres">
      <dgm:prSet presAssocID="{1F262833-F3CA-4C12-9510-F79E8601D99A}" presName="lineNode" presStyleLbl="alignAccFollowNode1" presStyleIdx="6" presStyleCnt="12"/>
      <dgm:spPr/>
    </dgm:pt>
    <dgm:pt modelId="{A0387B6E-5687-BD47-9416-4A181C897513}" type="pres">
      <dgm:prSet presAssocID="{1F262833-F3CA-4C12-9510-F79E8601D99A}" presName="lineArrowNode" presStyleLbl="alignAccFollowNode1" presStyleIdx="7" presStyleCnt="12"/>
      <dgm:spPr/>
    </dgm:pt>
    <dgm:pt modelId="{9B781419-1D94-8948-BA9B-BBCA09336624}" type="pres">
      <dgm:prSet presAssocID="{ED5E74DF-E95F-4E71-8C0A-362B2E48E4B8}" presName="sibTransNodeCircle" presStyleLbl="alignNode1" presStyleIdx="2" presStyleCnt="4">
        <dgm:presLayoutVars>
          <dgm:chMax val="0"/>
          <dgm:bulletEnabled/>
        </dgm:presLayoutVars>
      </dgm:prSet>
      <dgm:spPr/>
    </dgm:pt>
    <dgm:pt modelId="{C8C459F3-5E5D-954D-83B1-6E945C3E50B2}" type="pres">
      <dgm:prSet presAssocID="{ED5E74DF-E95F-4E71-8C0A-362B2E48E4B8}" presName="spacerBetweenCircleAndCallout" presStyleCnt="0">
        <dgm:presLayoutVars/>
      </dgm:prSet>
      <dgm:spPr/>
    </dgm:pt>
    <dgm:pt modelId="{427C814C-6251-4845-9C9A-158C6A726D8F}" type="pres">
      <dgm:prSet presAssocID="{1F262833-F3CA-4C12-9510-F79E8601D99A}" presName="nodeText" presStyleLbl="alignAccFollowNode1" presStyleIdx="8" presStyleCnt="12">
        <dgm:presLayoutVars>
          <dgm:bulletEnabled val="1"/>
        </dgm:presLayoutVars>
      </dgm:prSet>
      <dgm:spPr/>
    </dgm:pt>
    <dgm:pt modelId="{A7097F3A-41DB-EE40-A3B4-F3D7C3D85A42}" type="pres">
      <dgm:prSet presAssocID="{ED5E74DF-E95F-4E71-8C0A-362B2E48E4B8}" presName="sibTransComposite" presStyleCnt="0"/>
      <dgm:spPr/>
    </dgm:pt>
    <dgm:pt modelId="{E7628525-7332-7047-BEF7-B6AE073C2C24}" type="pres">
      <dgm:prSet presAssocID="{729FE454-A267-4347-8EEC-C7C1451F086B}" presName="compositeNode" presStyleCnt="0"/>
      <dgm:spPr/>
    </dgm:pt>
    <dgm:pt modelId="{3044F4A9-C74F-5948-8311-78EAACC1A3FF}" type="pres">
      <dgm:prSet presAssocID="{729FE454-A267-4347-8EEC-C7C1451F086B}" presName="parTx" presStyleLbl="node1" presStyleIdx="0" presStyleCnt="0">
        <dgm:presLayoutVars>
          <dgm:chMax val="0"/>
          <dgm:chPref val="0"/>
          <dgm:bulletEnabled val="1"/>
        </dgm:presLayoutVars>
      </dgm:prSet>
      <dgm:spPr/>
    </dgm:pt>
    <dgm:pt modelId="{CAD6B774-F3EB-6D4F-B8C7-A193B4733D09}" type="pres">
      <dgm:prSet presAssocID="{729FE454-A267-4347-8EEC-C7C1451F086B}" presName="parSh" presStyleCnt="0"/>
      <dgm:spPr/>
    </dgm:pt>
    <dgm:pt modelId="{15A8FC5D-66A0-4F47-A4E1-DBB5317AF6F4}" type="pres">
      <dgm:prSet presAssocID="{729FE454-A267-4347-8EEC-C7C1451F086B}" presName="lineNode" presStyleLbl="alignAccFollowNode1" presStyleIdx="9" presStyleCnt="12"/>
      <dgm:spPr/>
    </dgm:pt>
    <dgm:pt modelId="{0B62E1F5-0C2E-C94B-8B44-F0817D35243A}" type="pres">
      <dgm:prSet presAssocID="{729FE454-A267-4347-8EEC-C7C1451F086B}" presName="lineArrowNode" presStyleLbl="alignAccFollowNode1" presStyleIdx="10" presStyleCnt="12"/>
      <dgm:spPr/>
    </dgm:pt>
    <dgm:pt modelId="{158921D2-2931-264B-981C-511E168AFA41}" type="pres">
      <dgm:prSet presAssocID="{65371645-F7B1-4F59-A246-47468C9521B5}" presName="sibTransNodeCircle" presStyleLbl="alignNode1" presStyleIdx="3" presStyleCnt="4">
        <dgm:presLayoutVars>
          <dgm:chMax val="0"/>
          <dgm:bulletEnabled/>
        </dgm:presLayoutVars>
      </dgm:prSet>
      <dgm:spPr/>
    </dgm:pt>
    <dgm:pt modelId="{DE843742-BF36-DE45-AB4D-7F3314725AD2}" type="pres">
      <dgm:prSet presAssocID="{65371645-F7B1-4F59-A246-47468C9521B5}" presName="spacerBetweenCircleAndCallout" presStyleCnt="0">
        <dgm:presLayoutVars/>
      </dgm:prSet>
      <dgm:spPr/>
    </dgm:pt>
    <dgm:pt modelId="{7F0D436F-3F09-AD48-854E-63E47887CFD2}" type="pres">
      <dgm:prSet presAssocID="{729FE454-A267-4347-8EEC-C7C1451F086B}" presName="nodeText" presStyleLbl="alignAccFollowNode1" presStyleIdx="11" presStyleCnt="12">
        <dgm:presLayoutVars>
          <dgm:bulletEnabled val="1"/>
        </dgm:presLayoutVars>
      </dgm:prSet>
      <dgm:spPr/>
    </dgm:pt>
  </dgm:ptLst>
  <dgm:cxnLst>
    <dgm:cxn modelId="{7E805004-9239-4BEC-98F4-1F525D9D43BD}" srcId="{66D53A8B-ED27-457C-B574-92A017D5102E}" destId="{F86BF04F-5962-4173-9503-EC6A32308AE6}" srcOrd="1" destOrd="0" parTransId="{E5690615-CABB-46D8-A029-9533678319C1}" sibTransId="{1DD6ECF9-A499-46EE-822D-1B754933DC5C}"/>
    <dgm:cxn modelId="{8F123B0E-D7A2-4DF9-8788-B9EFB7EA1410}" srcId="{66D53A8B-ED27-457C-B574-92A017D5102E}" destId="{54C92E63-7A1A-4A83-9026-14B0A005EBC6}" srcOrd="0" destOrd="0" parTransId="{B8FB1926-FEE2-4A0F-B9A6-4AE5485328B1}" sibTransId="{CCFB6447-E135-4ED3-A437-C37BE4E499C5}"/>
    <dgm:cxn modelId="{1FBF1319-EE0A-2A46-8024-B238D1490844}" type="presOf" srcId="{54C92E63-7A1A-4A83-9026-14B0A005EBC6}" destId="{A32F6D49-41AC-C54F-B6C9-96985F7A1CE1}" srcOrd="0" destOrd="0" presId="urn:microsoft.com/office/officeart/2016/7/layout/LinearArrowProcessNumbered"/>
    <dgm:cxn modelId="{27B28C42-6300-594D-94B8-2B5E7862763B}" type="presOf" srcId="{CCFB6447-E135-4ED3-A437-C37BE4E499C5}" destId="{B5507396-6F1C-5B44-938E-99707A18DDDA}" srcOrd="0" destOrd="0" presId="urn:microsoft.com/office/officeart/2016/7/layout/LinearArrowProcessNumbered"/>
    <dgm:cxn modelId="{C068B644-9C35-42F3-BEB7-FD6C685D9A74}" srcId="{66D53A8B-ED27-457C-B574-92A017D5102E}" destId="{1F262833-F3CA-4C12-9510-F79E8601D99A}" srcOrd="2" destOrd="0" parTransId="{EE95CE48-417B-4329-94CA-08A7BC8579CB}" sibTransId="{ED5E74DF-E95F-4E71-8C0A-362B2E48E4B8}"/>
    <dgm:cxn modelId="{54583A57-8D8B-E64A-96B9-2F94B57E3DCB}" type="presOf" srcId="{729FE454-A267-4347-8EEC-C7C1451F086B}" destId="{7F0D436F-3F09-AD48-854E-63E47887CFD2}" srcOrd="0" destOrd="0" presId="urn:microsoft.com/office/officeart/2016/7/layout/LinearArrowProcessNumbered"/>
    <dgm:cxn modelId="{31565789-A7F0-6345-B95C-532A919CAFA8}" type="presOf" srcId="{1F262833-F3CA-4C12-9510-F79E8601D99A}" destId="{427C814C-6251-4845-9C9A-158C6A726D8F}" srcOrd="0" destOrd="0" presId="urn:microsoft.com/office/officeart/2016/7/layout/LinearArrowProcessNumbered"/>
    <dgm:cxn modelId="{8CA20EB1-49C0-694A-B6A5-B357DB663F3E}" type="presOf" srcId="{1DD6ECF9-A499-46EE-822D-1B754933DC5C}" destId="{9F4C98C8-53DB-4E44-B569-9451277E50F7}" srcOrd="0" destOrd="0" presId="urn:microsoft.com/office/officeart/2016/7/layout/LinearArrowProcessNumbered"/>
    <dgm:cxn modelId="{1C2561C4-D2E0-214E-BC93-7DA6C3D8E916}" type="presOf" srcId="{66D53A8B-ED27-457C-B574-92A017D5102E}" destId="{A10F15C1-D952-5849-A00D-DEFB9657C77C}" srcOrd="0" destOrd="0" presId="urn:microsoft.com/office/officeart/2016/7/layout/LinearArrowProcessNumbered"/>
    <dgm:cxn modelId="{E2C366C4-8931-B54F-B68E-0A8A3458D1F2}" type="presOf" srcId="{ED5E74DF-E95F-4E71-8C0A-362B2E48E4B8}" destId="{9B781419-1D94-8948-BA9B-BBCA09336624}" srcOrd="0" destOrd="0" presId="urn:microsoft.com/office/officeart/2016/7/layout/LinearArrowProcessNumbered"/>
    <dgm:cxn modelId="{482587DF-AA7F-0240-AC06-5450DFC41441}" type="presOf" srcId="{65371645-F7B1-4F59-A246-47468C9521B5}" destId="{158921D2-2931-264B-981C-511E168AFA41}" srcOrd="0" destOrd="0" presId="urn:microsoft.com/office/officeart/2016/7/layout/LinearArrowProcessNumbered"/>
    <dgm:cxn modelId="{C02EF8E0-6035-C34F-8CD1-902DD18F9DFE}" type="presOf" srcId="{F86BF04F-5962-4173-9503-EC6A32308AE6}" destId="{E706033E-9853-5849-B64D-D705AB812667}" srcOrd="0" destOrd="0" presId="urn:microsoft.com/office/officeart/2016/7/layout/LinearArrowProcessNumbered"/>
    <dgm:cxn modelId="{07C28CF3-8489-4323-A2D4-C8FEE6892BD6}" srcId="{66D53A8B-ED27-457C-B574-92A017D5102E}" destId="{729FE454-A267-4347-8EEC-C7C1451F086B}" srcOrd="3" destOrd="0" parTransId="{5C0CC1E4-E71A-4B64-BCB7-66E602D1D573}" sibTransId="{65371645-F7B1-4F59-A246-47468C9521B5}"/>
    <dgm:cxn modelId="{82C338BA-C568-EF4E-A750-566412F5B0FB}" type="presParOf" srcId="{A10F15C1-D952-5849-A00D-DEFB9657C77C}" destId="{37D9604A-5961-904E-BA79-7812AD62EC7C}" srcOrd="0" destOrd="0" presId="urn:microsoft.com/office/officeart/2016/7/layout/LinearArrowProcessNumbered"/>
    <dgm:cxn modelId="{1632115B-9B98-3C4D-8351-18FFEC1A9F7F}" type="presParOf" srcId="{37D9604A-5961-904E-BA79-7812AD62EC7C}" destId="{83EABBA5-8355-9C4D-80BD-E3FCA96A26D9}" srcOrd="0" destOrd="0" presId="urn:microsoft.com/office/officeart/2016/7/layout/LinearArrowProcessNumbered"/>
    <dgm:cxn modelId="{A995CD5F-D40A-D24B-AAEC-9FA2694CAE6F}" type="presParOf" srcId="{37D9604A-5961-904E-BA79-7812AD62EC7C}" destId="{6AE582D8-05BE-3A4E-BFAB-B500D84184C0}" srcOrd="1" destOrd="0" presId="urn:microsoft.com/office/officeart/2016/7/layout/LinearArrowProcessNumbered"/>
    <dgm:cxn modelId="{6333E70E-9FA5-D04D-94A1-53F5B3E1E9BC}" type="presParOf" srcId="{6AE582D8-05BE-3A4E-BFAB-B500D84184C0}" destId="{DAFB9B5E-5290-5249-B92E-B0D6C02BDA15}" srcOrd="0" destOrd="0" presId="urn:microsoft.com/office/officeart/2016/7/layout/LinearArrowProcessNumbered"/>
    <dgm:cxn modelId="{15B081AB-F258-DB4E-BA9D-1DB896805D35}" type="presParOf" srcId="{6AE582D8-05BE-3A4E-BFAB-B500D84184C0}" destId="{B2EA1D9E-86DD-6144-B977-35043B622703}" srcOrd="1" destOrd="0" presId="urn:microsoft.com/office/officeart/2016/7/layout/LinearArrowProcessNumbered"/>
    <dgm:cxn modelId="{86EBFB51-DD5A-7B40-BE7D-A430E3E365CD}" type="presParOf" srcId="{6AE582D8-05BE-3A4E-BFAB-B500D84184C0}" destId="{B5507396-6F1C-5B44-938E-99707A18DDDA}" srcOrd="2" destOrd="0" presId="urn:microsoft.com/office/officeart/2016/7/layout/LinearArrowProcessNumbered"/>
    <dgm:cxn modelId="{C2061268-7B7D-AB4E-8164-68979B449A6E}" type="presParOf" srcId="{6AE582D8-05BE-3A4E-BFAB-B500D84184C0}" destId="{4F88C88F-C771-184D-A329-418BB348FAE5}" srcOrd="3" destOrd="0" presId="urn:microsoft.com/office/officeart/2016/7/layout/LinearArrowProcessNumbered"/>
    <dgm:cxn modelId="{C02AC917-13D6-6A4A-9425-1353AA85B123}" type="presParOf" srcId="{37D9604A-5961-904E-BA79-7812AD62EC7C}" destId="{A32F6D49-41AC-C54F-B6C9-96985F7A1CE1}" srcOrd="2" destOrd="0" presId="urn:microsoft.com/office/officeart/2016/7/layout/LinearArrowProcessNumbered"/>
    <dgm:cxn modelId="{31C92040-E225-0249-B4A2-1B9B6FC3EC3D}" type="presParOf" srcId="{A10F15C1-D952-5849-A00D-DEFB9657C77C}" destId="{B0E87A67-3C5B-2D44-BF73-DD1013F59B85}" srcOrd="1" destOrd="0" presId="urn:microsoft.com/office/officeart/2016/7/layout/LinearArrowProcessNumbered"/>
    <dgm:cxn modelId="{BE463DED-9E84-0C4E-AB56-4B7467CA649B}" type="presParOf" srcId="{A10F15C1-D952-5849-A00D-DEFB9657C77C}" destId="{8BBDFBF4-2191-B349-BF96-621CA2485760}" srcOrd="2" destOrd="0" presId="urn:microsoft.com/office/officeart/2016/7/layout/LinearArrowProcessNumbered"/>
    <dgm:cxn modelId="{EF19F0EF-6DF0-4B49-9D22-0BEC8F807F66}" type="presParOf" srcId="{8BBDFBF4-2191-B349-BF96-621CA2485760}" destId="{3789359E-C1E4-6F4F-A1EA-E26A805A6F70}" srcOrd="0" destOrd="0" presId="urn:microsoft.com/office/officeart/2016/7/layout/LinearArrowProcessNumbered"/>
    <dgm:cxn modelId="{7CD4DBEC-D9D0-F64D-ADD5-35681071DD1D}" type="presParOf" srcId="{8BBDFBF4-2191-B349-BF96-621CA2485760}" destId="{2ACEF87A-A57B-3F48-8271-5BC3DE16FBC1}" srcOrd="1" destOrd="0" presId="urn:microsoft.com/office/officeart/2016/7/layout/LinearArrowProcessNumbered"/>
    <dgm:cxn modelId="{67710AD0-3843-004E-848A-ABFA49E2D40B}" type="presParOf" srcId="{2ACEF87A-A57B-3F48-8271-5BC3DE16FBC1}" destId="{5C98A346-2693-1643-B95C-B7C0C38E9BD2}" srcOrd="0" destOrd="0" presId="urn:microsoft.com/office/officeart/2016/7/layout/LinearArrowProcessNumbered"/>
    <dgm:cxn modelId="{66F48CF4-7C35-8243-A187-EE17C0E87019}" type="presParOf" srcId="{2ACEF87A-A57B-3F48-8271-5BC3DE16FBC1}" destId="{6BFE3A60-B915-2349-A1BC-57216F0FB5F6}" srcOrd="1" destOrd="0" presId="urn:microsoft.com/office/officeart/2016/7/layout/LinearArrowProcessNumbered"/>
    <dgm:cxn modelId="{831B0C1E-6173-DA40-B2E5-50F807D4BC41}" type="presParOf" srcId="{2ACEF87A-A57B-3F48-8271-5BC3DE16FBC1}" destId="{9F4C98C8-53DB-4E44-B569-9451277E50F7}" srcOrd="2" destOrd="0" presId="urn:microsoft.com/office/officeart/2016/7/layout/LinearArrowProcessNumbered"/>
    <dgm:cxn modelId="{A0964077-51F8-584E-BA4E-ACE2338342D2}" type="presParOf" srcId="{2ACEF87A-A57B-3F48-8271-5BC3DE16FBC1}" destId="{3F8265DD-B4AC-A845-B76B-88FCB7647130}" srcOrd="3" destOrd="0" presId="urn:microsoft.com/office/officeart/2016/7/layout/LinearArrowProcessNumbered"/>
    <dgm:cxn modelId="{9A9A2C47-09EA-784D-AA29-61C3AEA7AC53}" type="presParOf" srcId="{8BBDFBF4-2191-B349-BF96-621CA2485760}" destId="{E706033E-9853-5849-B64D-D705AB812667}" srcOrd="2" destOrd="0" presId="urn:microsoft.com/office/officeart/2016/7/layout/LinearArrowProcessNumbered"/>
    <dgm:cxn modelId="{4A83E55B-11F7-F942-A2E7-7F8491E11D9A}" type="presParOf" srcId="{A10F15C1-D952-5849-A00D-DEFB9657C77C}" destId="{28280DD2-B233-2A46-B394-C601F27950B7}" srcOrd="3" destOrd="0" presId="urn:microsoft.com/office/officeart/2016/7/layout/LinearArrowProcessNumbered"/>
    <dgm:cxn modelId="{BC6049BA-CE05-ED43-8919-77E54BA602AE}" type="presParOf" srcId="{A10F15C1-D952-5849-A00D-DEFB9657C77C}" destId="{2421683D-2A51-EB43-BAD0-F517201E9DFF}" srcOrd="4" destOrd="0" presId="urn:microsoft.com/office/officeart/2016/7/layout/LinearArrowProcessNumbered"/>
    <dgm:cxn modelId="{370E5610-5AFB-8E47-B9A7-79FFE50B2BA7}" type="presParOf" srcId="{2421683D-2A51-EB43-BAD0-F517201E9DFF}" destId="{9FDE2669-845E-5E45-8A81-1911A880A212}" srcOrd="0" destOrd="0" presId="urn:microsoft.com/office/officeart/2016/7/layout/LinearArrowProcessNumbered"/>
    <dgm:cxn modelId="{AA7612CA-339D-9243-B7CB-F60F220EFDE1}" type="presParOf" srcId="{2421683D-2A51-EB43-BAD0-F517201E9DFF}" destId="{DA71BB53-1FE1-AC4A-9537-924A37943D0D}" srcOrd="1" destOrd="0" presId="urn:microsoft.com/office/officeart/2016/7/layout/LinearArrowProcessNumbered"/>
    <dgm:cxn modelId="{2096A754-8595-7046-AA62-55DD1F78A08B}" type="presParOf" srcId="{DA71BB53-1FE1-AC4A-9537-924A37943D0D}" destId="{5DDE86FF-C814-8D4D-8684-DCA9EF757DC2}" srcOrd="0" destOrd="0" presId="urn:microsoft.com/office/officeart/2016/7/layout/LinearArrowProcessNumbered"/>
    <dgm:cxn modelId="{FF776E81-E5CB-DF4F-B4DA-625D7574993F}" type="presParOf" srcId="{DA71BB53-1FE1-AC4A-9537-924A37943D0D}" destId="{A0387B6E-5687-BD47-9416-4A181C897513}" srcOrd="1" destOrd="0" presId="urn:microsoft.com/office/officeart/2016/7/layout/LinearArrowProcessNumbered"/>
    <dgm:cxn modelId="{EEF21000-26D5-5142-97D6-5F8C2430B107}" type="presParOf" srcId="{DA71BB53-1FE1-AC4A-9537-924A37943D0D}" destId="{9B781419-1D94-8948-BA9B-BBCA09336624}" srcOrd="2" destOrd="0" presId="urn:microsoft.com/office/officeart/2016/7/layout/LinearArrowProcessNumbered"/>
    <dgm:cxn modelId="{009F5647-A37F-BE46-A504-CCA304663B73}" type="presParOf" srcId="{DA71BB53-1FE1-AC4A-9537-924A37943D0D}" destId="{C8C459F3-5E5D-954D-83B1-6E945C3E50B2}" srcOrd="3" destOrd="0" presId="urn:microsoft.com/office/officeart/2016/7/layout/LinearArrowProcessNumbered"/>
    <dgm:cxn modelId="{756D7563-A195-414F-83CA-A05FFFDC8AC8}" type="presParOf" srcId="{2421683D-2A51-EB43-BAD0-F517201E9DFF}" destId="{427C814C-6251-4845-9C9A-158C6A726D8F}" srcOrd="2" destOrd="0" presId="urn:microsoft.com/office/officeart/2016/7/layout/LinearArrowProcessNumbered"/>
    <dgm:cxn modelId="{B3A31E7A-A817-AC43-9698-36EC145E7E63}" type="presParOf" srcId="{A10F15C1-D952-5849-A00D-DEFB9657C77C}" destId="{A7097F3A-41DB-EE40-A3B4-F3D7C3D85A42}" srcOrd="5" destOrd="0" presId="urn:microsoft.com/office/officeart/2016/7/layout/LinearArrowProcessNumbered"/>
    <dgm:cxn modelId="{2BE90C31-F7D5-7444-BFB4-244D84A426CF}" type="presParOf" srcId="{A10F15C1-D952-5849-A00D-DEFB9657C77C}" destId="{E7628525-7332-7047-BEF7-B6AE073C2C24}" srcOrd="6" destOrd="0" presId="urn:microsoft.com/office/officeart/2016/7/layout/LinearArrowProcessNumbered"/>
    <dgm:cxn modelId="{3BBE79C9-D6DC-924D-8572-5052DED8698F}" type="presParOf" srcId="{E7628525-7332-7047-BEF7-B6AE073C2C24}" destId="{3044F4A9-C74F-5948-8311-78EAACC1A3FF}" srcOrd="0" destOrd="0" presId="urn:microsoft.com/office/officeart/2016/7/layout/LinearArrowProcessNumbered"/>
    <dgm:cxn modelId="{05330D1D-136E-7448-8189-8FD4B658C10D}" type="presParOf" srcId="{E7628525-7332-7047-BEF7-B6AE073C2C24}" destId="{CAD6B774-F3EB-6D4F-B8C7-A193B4733D09}" srcOrd="1" destOrd="0" presId="urn:microsoft.com/office/officeart/2016/7/layout/LinearArrowProcessNumbered"/>
    <dgm:cxn modelId="{7366E603-F4F4-3A42-BEF2-A567E7FAAD7E}" type="presParOf" srcId="{CAD6B774-F3EB-6D4F-B8C7-A193B4733D09}" destId="{15A8FC5D-66A0-4F47-A4E1-DBB5317AF6F4}" srcOrd="0" destOrd="0" presId="urn:microsoft.com/office/officeart/2016/7/layout/LinearArrowProcessNumbered"/>
    <dgm:cxn modelId="{D9710364-F7EB-B94C-BE0C-3AB086F74110}" type="presParOf" srcId="{CAD6B774-F3EB-6D4F-B8C7-A193B4733D09}" destId="{0B62E1F5-0C2E-C94B-8B44-F0817D35243A}" srcOrd="1" destOrd="0" presId="urn:microsoft.com/office/officeart/2016/7/layout/LinearArrowProcessNumbered"/>
    <dgm:cxn modelId="{C0BDDEA5-7BE9-A94C-A80D-B9A1831905D0}" type="presParOf" srcId="{CAD6B774-F3EB-6D4F-B8C7-A193B4733D09}" destId="{158921D2-2931-264B-981C-511E168AFA41}" srcOrd="2" destOrd="0" presId="urn:microsoft.com/office/officeart/2016/7/layout/LinearArrowProcessNumbered"/>
    <dgm:cxn modelId="{660D8170-FF17-D34C-8BE7-337916DC99EF}" type="presParOf" srcId="{CAD6B774-F3EB-6D4F-B8C7-A193B4733D09}" destId="{DE843742-BF36-DE45-AB4D-7F3314725AD2}" srcOrd="3" destOrd="0" presId="urn:microsoft.com/office/officeart/2016/7/layout/LinearArrowProcessNumbered"/>
    <dgm:cxn modelId="{C1CD11AC-3DD8-DC43-BB9F-9B1D7C7D9C95}" type="presParOf" srcId="{E7628525-7332-7047-BEF7-B6AE073C2C24}" destId="{7F0D436F-3F09-AD48-854E-63E47887CFD2}"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BA642B-A6E2-40E8-A6A9-F9D434D75E4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04F7E3D-FC9D-4E74-9BDC-14483ADD834A}">
      <dgm:prSet/>
      <dgm:spPr/>
      <dgm:t>
        <a:bodyPr/>
        <a:lstStyle/>
        <a:p>
          <a:pPr>
            <a:lnSpc>
              <a:spcPct val="100000"/>
            </a:lnSpc>
          </a:pPr>
          <a:r>
            <a:rPr lang="en-US" dirty="0"/>
            <a:t>Identify all the channels available and used by the local community targeted</a:t>
          </a:r>
        </a:p>
      </dgm:t>
    </dgm:pt>
    <dgm:pt modelId="{63F5F878-6C61-4A34-B216-C9A95BD9E4EF}" type="parTrans" cxnId="{3F52EE66-EAA5-4F56-BD30-1439101E8E79}">
      <dgm:prSet/>
      <dgm:spPr/>
      <dgm:t>
        <a:bodyPr/>
        <a:lstStyle/>
        <a:p>
          <a:endParaRPr lang="en-US"/>
        </a:p>
      </dgm:t>
    </dgm:pt>
    <dgm:pt modelId="{09568B7C-38DA-4615-B428-212804AAD3BE}" type="sibTrans" cxnId="{3F52EE66-EAA5-4F56-BD30-1439101E8E79}">
      <dgm:prSet/>
      <dgm:spPr/>
      <dgm:t>
        <a:bodyPr/>
        <a:lstStyle/>
        <a:p>
          <a:pPr>
            <a:lnSpc>
              <a:spcPct val="100000"/>
            </a:lnSpc>
          </a:pPr>
          <a:endParaRPr lang="en-US"/>
        </a:p>
      </dgm:t>
    </dgm:pt>
    <dgm:pt modelId="{D75DE7F5-BE04-489A-9FA6-CCDFCCECEBD4}">
      <dgm:prSet/>
      <dgm:spPr/>
      <dgm:t>
        <a:bodyPr/>
        <a:lstStyle/>
        <a:p>
          <a:pPr>
            <a:lnSpc>
              <a:spcPct val="100000"/>
            </a:lnSpc>
          </a:pPr>
          <a:r>
            <a:rPr lang="en-US"/>
            <a:t>Create specific content – interactive and multimedia to provide information about the issues emerging from the rumors</a:t>
          </a:r>
        </a:p>
      </dgm:t>
    </dgm:pt>
    <dgm:pt modelId="{98664619-7E47-428A-9CE1-7BCF3A3BA532}" type="parTrans" cxnId="{9890B010-46CF-469C-A6BA-6C7827D805B9}">
      <dgm:prSet/>
      <dgm:spPr/>
      <dgm:t>
        <a:bodyPr/>
        <a:lstStyle/>
        <a:p>
          <a:endParaRPr lang="en-US"/>
        </a:p>
      </dgm:t>
    </dgm:pt>
    <dgm:pt modelId="{2412142F-E56F-4365-8B72-A830E9A72893}" type="sibTrans" cxnId="{9890B010-46CF-469C-A6BA-6C7827D805B9}">
      <dgm:prSet/>
      <dgm:spPr/>
      <dgm:t>
        <a:bodyPr/>
        <a:lstStyle/>
        <a:p>
          <a:pPr>
            <a:lnSpc>
              <a:spcPct val="100000"/>
            </a:lnSpc>
          </a:pPr>
          <a:endParaRPr lang="en-US"/>
        </a:p>
      </dgm:t>
    </dgm:pt>
    <dgm:pt modelId="{B8E9E33B-F603-4F85-A964-7FE3C912BF34}">
      <dgm:prSet/>
      <dgm:spPr/>
      <dgm:t>
        <a:bodyPr/>
        <a:lstStyle/>
        <a:p>
          <a:pPr>
            <a:lnSpc>
              <a:spcPct val="100000"/>
            </a:lnSpc>
          </a:pPr>
          <a:r>
            <a:rPr lang="en-US"/>
            <a:t>Engage unconventional actors to have “spokesperson” that can speak on your behalf</a:t>
          </a:r>
        </a:p>
      </dgm:t>
    </dgm:pt>
    <dgm:pt modelId="{626452AD-A476-4777-98D0-E579D3DD0C28}" type="parTrans" cxnId="{953A0406-B78F-40FD-B207-D0F2076C0D13}">
      <dgm:prSet/>
      <dgm:spPr/>
      <dgm:t>
        <a:bodyPr/>
        <a:lstStyle/>
        <a:p>
          <a:endParaRPr lang="en-US"/>
        </a:p>
      </dgm:t>
    </dgm:pt>
    <dgm:pt modelId="{0FB4CA54-8988-4B32-9B7B-A6A40718C51D}" type="sibTrans" cxnId="{953A0406-B78F-40FD-B207-D0F2076C0D13}">
      <dgm:prSet/>
      <dgm:spPr/>
      <dgm:t>
        <a:bodyPr/>
        <a:lstStyle/>
        <a:p>
          <a:pPr>
            <a:lnSpc>
              <a:spcPct val="100000"/>
            </a:lnSpc>
          </a:pPr>
          <a:endParaRPr lang="en-US"/>
        </a:p>
      </dgm:t>
    </dgm:pt>
    <dgm:pt modelId="{E3E5966C-FF2D-4FED-A551-8D720655CB5A}">
      <dgm:prSet/>
      <dgm:spPr/>
      <dgm:t>
        <a:bodyPr/>
        <a:lstStyle/>
        <a:p>
          <a:pPr>
            <a:lnSpc>
              <a:spcPct val="100000"/>
            </a:lnSpc>
          </a:pPr>
          <a:r>
            <a:rPr lang="en-US"/>
            <a:t>Allow people to talk to you directly</a:t>
          </a:r>
        </a:p>
      </dgm:t>
    </dgm:pt>
    <dgm:pt modelId="{71D9A4F0-A309-462B-87FA-ED36116A53D1}" type="parTrans" cxnId="{697B2E20-9F2F-4B8B-A1E0-D42F632301AA}">
      <dgm:prSet/>
      <dgm:spPr/>
      <dgm:t>
        <a:bodyPr/>
        <a:lstStyle/>
        <a:p>
          <a:endParaRPr lang="en-US"/>
        </a:p>
      </dgm:t>
    </dgm:pt>
    <dgm:pt modelId="{F426C7A1-2139-42F1-B022-D1DC4D001169}" type="sibTrans" cxnId="{697B2E20-9F2F-4B8B-A1E0-D42F632301AA}">
      <dgm:prSet/>
      <dgm:spPr/>
      <dgm:t>
        <a:bodyPr/>
        <a:lstStyle/>
        <a:p>
          <a:endParaRPr lang="en-US"/>
        </a:p>
      </dgm:t>
    </dgm:pt>
    <dgm:pt modelId="{9EA752F7-06CC-43B3-9F4A-ADF2536F71B5}" type="pres">
      <dgm:prSet presAssocID="{1BBA642B-A6E2-40E8-A6A9-F9D434D75E4C}" presName="root" presStyleCnt="0">
        <dgm:presLayoutVars>
          <dgm:dir/>
          <dgm:resizeHandles val="exact"/>
        </dgm:presLayoutVars>
      </dgm:prSet>
      <dgm:spPr/>
    </dgm:pt>
    <dgm:pt modelId="{46E6E7D4-DA3A-4537-B3DE-E2FEA5E830DC}" type="pres">
      <dgm:prSet presAssocID="{1BBA642B-A6E2-40E8-A6A9-F9D434D75E4C}" presName="container" presStyleCnt="0">
        <dgm:presLayoutVars>
          <dgm:dir/>
          <dgm:resizeHandles val="exact"/>
        </dgm:presLayoutVars>
      </dgm:prSet>
      <dgm:spPr/>
    </dgm:pt>
    <dgm:pt modelId="{09473723-3957-4A73-9B39-449230944005}" type="pres">
      <dgm:prSet presAssocID="{004F7E3D-FC9D-4E74-9BDC-14483ADD834A}" presName="compNode" presStyleCnt="0"/>
      <dgm:spPr/>
    </dgm:pt>
    <dgm:pt modelId="{0474D29A-B38C-464B-A494-F604E1578864}" type="pres">
      <dgm:prSet presAssocID="{004F7E3D-FC9D-4E74-9BDC-14483ADD834A}" presName="iconBgRect" presStyleLbl="bgShp" presStyleIdx="0" presStyleCnt="4"/>
      <dgm:spPr/>
    </dgm:pt>
    <dgm:pt modelId="{AAEB61B2-3D87-4F2D-AFFF-F6BE04CB5F03}" type="pres">
      <dgm:prSet presAssocID="{004F7E3D-FC9D-4E74-9BDC-14483ADD834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FD7E6D06-F381-4094-955B-E795A8B7B862}" type="pres">
      <dgm:prSet presAssocID="{004F7E3D-FC9D-4E74-9BDC-14483ADD834A}" presName="spaceRect" presStyleCnt="0"/>
      <dgm:spPr/>
    </dgm:pt>
    <dgm:pt modelId="{A4835190-F526-43EE-962D-B5042A55526F}" type="pres">
      <dgm:prSet presAssocID="{004F7E3D-FC9D-4E74-9BDC-14483ADD834A}" presName="textRect" presStyleLbl="revTx" presStyleIdx="0" presStyleCnt="4">
        <dgm:presLayoutVars>
          <dgm:chMax val="1"/>
          <dgm:chPref val="1"/>
        </dgm:presLayoutVars>
      </dgm:prSet>
      <dgm:spPr/>
    </dgm:pt>
    <dgm:pt modelId="{41F7EAB6-FD7C-4928-A117-829B47E392A4}" type="pres">
      <dgm:prSet presAssocID="{09568B7C-38DA-4615-B428-212804AAD3BE}" presName="sibTrans" presStyleLbl="sibTrans2D1" presStyleIdx="0" presStyleCnt="0"/>
      <dgm:spPr/>
    </dgm:pt>
    <dgm:pt modelId="{AA29F4F4-DBB1-40E9-B5A4-3DEA5CF7A156}" type="pres">
      <dgm:prSet presAssocID="{D75DE7F5-BE04-489A-9FA6-CCDFCCECEBD4}" presName="compNode" presStyleCnt="0"/>
      <dgm:spPr/>
    </dgm:pt>
    <dgm:pt modelId="{32888539-0F71-4325-B5C1-624BBDC56A08}" type="pres">
      <dgm:prSet presAssocID="{D75DE7F5-BE04-489A-9FA6-CCDFCCECEBD4}" presName="iconBgRect" presStyleLbl="bgShp" presStyleIdx="1" presStyleCnt="4"/>
      <dgm:spPr/>
    </dgm:pt>
    <dgm:pt modelId="{6D741DB3-F818-4A64-BA10-97847ADD6419}" type="pres">
      <dgm:prSet presAssocID="{D75DE7F5-BE04-489A-9FA6-CCDFCCECEBD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ting"/>
        </a:ext>
      </dgm:extLst>
    </dgm:pt>
    <dgm:pt modelId="{49909AA4-6B3B-4107-91E0-91C8C31B1E66}" type="pres">
      <dgm:prSet presAssocID="{D75DE7F5-BE04-489A-9FA6-CCDFCCECEBD4}" presName="spaceRect" presStyleCnt="0"/>
      <dgm:spPr/>
    </dgm:pt>
    <dgm:pt modelId="{78FC348F-763D-4D87-962D-732C12CA67FC}" type="pres">
      <dgm:prSet presAssocID="{D75DE7F5-BE04-489A-9FA6-CCDFCCECEBD4}" presName="textRect" presStyleLbl="revTx" presStyleIdx="1" presStyleCnt="4">
        <dgm:presLayoutVars>
          <dgm:chMax val="1"/>
          <dgm:chPref val="1"/>
        </dgm:presLayoutVars>
      </dgm:prSet>
      <dgm:spPr/>
    </dgm:pt>
    <dgm:pt modelId="{83636163-C0B3-4800-96BB-F389ACD7757D}" type="pres">
      <dgm:prSet presAssocID="{2412142F-E56F-4365-8B72-A830E9A72893}" presName="sibTrans" presStyleLbl="sibTrans2D1" presStyleIdx="0" presStyleCnt="0"/>
      <dgm:spPr/>
    </dgm:pt>
    <dgm:pt modelId="{DB462C4D-76E3-423F-A524-93F0357468C3}" type="pres">
      <dgm:prSet presAssocID="{B8E9E33B-F603-4F85-A964-7FE3C912BF34}" presName="compNode" presStyleCnt="0"/>
      <dgm:spPr/>
    </dgm:pt>
    <dgm:pt modelId="{2FA576B5-E7A7-4D55-918A-D0C2DDED770A}" type="pres">
      <dgm:prSet presAssocID="{B8E9E33B-F603-4F85-A964-7FE3C912BF34}" presName="iconBgRect" presStyleLbl="bgShp" presStyleIdx="2" presStyleCnt="4"/>
      <dgm:spPr/>
    </dgm:pt>
    <dgm:pt modelId="{9A295BE9-2F55-4A4D-B7B7-67BF610F4AB9}" type="pres">
      <dgm:prSet presAssocID="{B8E9E33B-F603-4F85-A964-7FE3C912BF3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hare With Person"/>
        </a:ext>
      </dgm:extLst>
    </dgm:pt>
    <dgm:pt modelId="{615C9398-780A-4ED1-A7D9-127A7F5464C0}" type="pres">
      <dgm:prSet presAssocID="{B8E9E33B-F603-4F85-A964-7FE3C912BF34}" presName="spaceRect" presStyleCnt="0"/>
      <dgm:spPr/>
    </dgm:pt>
    <dgm:pt modelId="{66E34175-FF4F-4C66-B823-99DBDAC98745}" type="pres">
      <dgm:prSet presAssocID="{B8E9E33B-F603-4F85-A964-7FE3C912BF34}" presName="textRect" presStyleLbl="revTx" presStyleIdx="2" presStyleCnt="4">
        <dgm:presLayoutVars>
          <dgm:chMax val="1"/>
          <dgm:chPref val="1"/>
        </dgm:presLayoutVars>
      </dgm:prSet>
      <dgm:spPr/>
    </dgm:pt>
    <dgm:pt modelId="{1D7137FA-A940-438F-B51A-D68E585C15F7}" type="pres">
      <dgm:prSet presAssocID="{0FB4CA54-8988-4B32-9B7B-A6A40718C51D}" presName="sibTrans" presStyleLbl="sibTrans2D1" presStyleIdx="0" presStyleCnt="0"/>
      <dgm:spPr/>
    </dgm:pt>
    <dgm:pt modelId="{64CA4796-DD99-461B-947A-C6F117F3B00C}" type="pres">
      <dgm:prSet presAssocID="{E3E5966C-FF2D-4FED-A551-8D720655CB5A}" presName="compNode" presStyleCnt="0"/>
      <dgm:spPr/>
    </dgm:pt>
    <dgm:pt modelId="{4A6ED224-CFA2-43E9-9917-73F69974D976}" type="pres">
      <dgm:prSet presAssocID="{E3E5966C-FF2D-4FED-A551-8D720655CB5A}" presName="iconBgRect" presStyleLbl="bgShp" presStyleIdx="3" presStyleCnt="4"/>
      <dgm:spPr/>
    </dgm:pt>
    <dgm:pt modelId="{512F5F26-33B4-40E6-AF39-CDCDA001B01B}" type="pres">
      <dgm:prSet presAssocID="{E3E5966C-FF2D-4FED-A551-8D720655CB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ard Room"/>
        </a:ext>
      </dgm:extLst>
    </dgm:pt>
    <dgm:pt modelId="{A440C833-A168-4C9E-8322-21506F22F232}" type="pres">
      <dgm:prSet presAssocID="{E3E5966C-FF2D-4FED-A551-8D720655CB5A}" presName="spaceRect" presStyleCnt="0"/>
      <dgm:spPr/>
    </dgm:pt>
    <dgm:pt modelId="{80813E11-BC40-4B41-B07E-5E444D6A269C}" type="pres">
      <dgm:prSet presAssocID="{E3E5966C-FF2D-4FED-A551-8D720655CB5A}" presName="textRect" presStyleLbl="revTx" presStyleIdx="3" presStyleCnt="4">
        <dgm:presLayoutVars>
          <dgm:chMax val="1"/>
          <dgm:chPref val="1"/>
        </dgm:presLayoutVars>
      </dgm:prSet>
      <dgm:spPr/>
    </dgm:pt>
  </dgm:ptLst>
  <dgm:cxnLst>
    <dgm:cxn modelId="{953A0406-B78F-40FD-B207-D0F2076C0D13}" srcId="{1BBA642B-A6E2-40E8-A6A9-F9D434D75E4C}" destId="{B8E9E33B-F603-4F85-A964-7FE3C912BF34}" srcOrd="2" destOrd="0" parTransId="{626452AD-A476-4777-98D0-E579D3DD0C28}" sibTransId="{0FB4CA54-8988-4B32-9B7B-A6A40718C51D}"/>
    <dgm:cxn modelId="{9890B010-46CF-469C-A6BA-6C7827D805B9}" srcId="{1BBA642B-A6E2-40E8-A6A9-F9D434D75E4C}" destId="{D75DE7F5-BE04-489A-9FA6-CCDFCCECEBD4}" srcOrd="1" destOrd="0" parTransId="{98664619-7E47-428A-9CE1-7BCF3A3BA532}" sibTransId="{2412142F-E56F-4365-8B72-A830E9A72893}"/>
    <dgm:cxn modelId="{697B2E20-9F2F-4B8B-A1E0-D42F632301AA}" srcId="{1BBA642B-A6E2-40E8-A6A9-F9D434D75E4C}" destId="{E3E5966C-FF2D-4FED-A551-8D720655CB5A}" srcOrd="3" destOrd="0" parTransId="{71D9A4F0-A309-462B-87FA-ED36116A53D1}" sibTransId="{F426C7A1-2139-42F1-B022-D1DC4D001169}"/>
    <dgm:cxn modelId="{B3CBAE2A-4524-4F5F-8482-4D5AA7608ABB}" type="presOf" srcId="{E3E5966C-FF2D-4FED-A551-8D720655CB5A}" destId="{80813E11-BC40-4B41-B07E-5E444D6A269C}" srcOrd="0" destOrd="0" presId="urn:microsoft.com/office/officeart/2018/2/layout/IconCircleList"/>
    <dgm:cxn modelId="{69B1C932-83B8-45A2-8ADC-FC959C2C32C5}" type="presOf" srcId="{004F7E3D-FC9D-4E74-9BDC-14483ADD834A}" destId="{A4835190-F526-43EE-962D-B5042A55526F}" srcOrd="0" destOrd="0" presId="urn:microsoft.com/office/officeart/2018/2/layout/IconCircleList"/>
    <dgm:cxn modelId="{8AC4B05C-005F-4453-AF1E-868533140651}" type="presOf" srcId="{D75DE7F5-BE04-489A-9FA6-CCDFCCECEBD4}" destId="{78FC348F-763D-4D87-962D-732C12CA67FC}" srcOrd="0" destOrd="0" presId="urn:microsoft.com/office/officeart/2018/2/layout/IconCircleList"/>
    <dgm:cxn modelId="{3F52EE66-EAA5-4F56-BD30-1439101E8E79}" srcId="{1BBA642B-A6E2-40E8-A6A9-F9D434D75E4C}" destId="{004F7E3D-FC9D-4E74-9BDC-14483ADD834A}" srcOrd="0" destOrd="0" parTransId="{63F5F878-6C61-4A34-B216-C9A95BD9E4EF}" sibTransId="{09568B7C-38DA-4615-B428-212804AAD3BE}"/>
    <dgm:cxn modelId="{0A06B179-137B-42FF-9C63-4EC59C104679}" type="presOf" srcId="{2412142F-E56F-4365-8B72-A830E9A72893}" destId="{83636163-C0B3-4800-96BB-F389ACD7757D}" srcOrd="0" destOrd="0" presId="urn:microsoft.com/office/officeart/2018/2/layout/IconCircleList"/>
    <dgm:cxn modelId="{6E1C43AC-C1A9-42B2-984D-8EE0C276761E}" type="presOf" srcId="{1BBA642B-A6E2-40E8-A6A9-F9D434D75E4C}" destId="{9EA752F7-06CC-43B3-9F4A-ADF2536F71B5}" srcOrd="0" destOrd="0" presId="urn:microsoft.com/office/officeart/2018/2/layout/IconCircleList"/>
    <dgm:cxn modelId="{08296ABB-6B16-4A40-8484-19F897BCC00E}" type="presOf" srcId="{B8E9E33B-F603-4F85-A964-7FE3C912BF34}" destId="{66E34175-FF4F-4C66-B823-99DBDAC98745}" srcOrd="0" destOrd="0" presId="urn:microsoft.com/office/officeart/2018/2/layout/IconCircleList"/>
    <dgm:cxn modelId="{C489BDC6-1F0C-4591-B8B3-810BE8B00CEC}" type="presOf" srcId="{0FB4CA54-8988-4B32-9B7B-A6A40718C51D}" destId="{1D7137FA-A940-438F-B51A-D68E585C15F7}" srcOrd="0" destOrd="0" presId="urn:microsoft.com/office/officeart/2018/2/layout/IconCircleList"/>
    <dgm:cxn modelId="{493733DB-386C-4F3F-B2DB-46E637A5D3E5}" type="presOf" srcId="{09568B7C-38DA-4615-B428-212804AAD3BE}" destId="{41F7EAB6-FD7C-4928-A117-829B47E392A4}" srcOrd="0" destOrd="0" presId="urn:microsoft.com/office/officeart/2018/2/layout/IconCircleList"/>
    <dgm:cxn modelId="{BDFB2F43-A5AC-4524-B51D-A8026C692F8E}" type="presParOf" srcId="{9EA752F7-06CC-43B3-9F4A-ADF2536F71B5}" destId="{46E6E7D4-DA3A-4537-B3DE-E2FEA5E830DC}" srcOrd="0" destOrd="0" presId="urn:microsoft.com/office/officeart/2018/2/layout/IconCircleList"/>
    <dgm:cxn modelId="{592ABC8E-C6F1-4988-B84E-D70FF7A30A9F}" type="presParOf" srcId="{46E6E7D4-DA3A-4537-B3DE-E2FEA5E830DC}" destId="{09473723-3957-4A73-9B39-449230944005}" srcOrd="0" destOrd="0" presId="urn:microsoft.com/office/officeart/2018/2/layout/IconCircleList"/>
    <dgm:cxn modelId="{E5AB99F7-DAE9-41A0-BEB4-03D57B36121E}" type="presParOf" srcId="{09473723-3957-4A73-9B39-449230944005}" destId="{0474D29A-B38C-464B-A494-F604E1578864}" srcOrd="0" destOrd="0" presId="urn:microsoft.com/office/officeart/2018/2/layout/IconCircleList"/>
    <dgm:cxn modelId="{F2D4D526-23BB-42C5-B69C-D01961CBA6BC}" type="presParOf" srcId="{09473723-3957-4A73-9B39-449230944005}" destId="{AAEB61B2-3D87-4F2D-AFFF-F6BE04CB5F03}" srcOrd="1" destOrd="0" presId="urn:microsoft.com/office/officeart/2018/2/layout/IconCircleList"/>
    <dgm:cxn modelId="{25513A85-A894-4BB6-988C-4A20B30515A1}" type="presParOf" srcId="{09473723-3957-4A73-9B39-449230944005}" destId="{FD7E6D06-F381-4094-955B-E795A8B7B862}" srcOrd="2" destOrd="0" presId="urn:microsoft.com/office/officeart/2018/2/layout/IconCircleList"/>
    <dgm:cxn modelId="{2684E957-A10D-4F34-9E1F-F7FF12450492}" type="presParOf" srcId="{09473723-3957-4A73-9B39-449230944005}" destId="{A4835190-F526-43EE-962D-B5042A55526F}" srcOrd="3" destOrd="0" presId="urn:microsoft.com/office/officeart/2018/2/layout/IconCircleList"/>
    <dgm:cxn modelId="{A3509F64-419B-44FB-8C39-7EA6F81C1E12}" type="presParOf" srcId="{46E6E7D4-DA3A-4537-B3DE-E2FEA5E830DC}" destId="{41F7EAB6-FD7C-4928-A117-829B47E392A4}" srcOrd="1" destOrd="0" presId="urn:microsoft.com/office/officeart/2018/2/layout/IconCircleList"/>
    <dgm:cxn modelId="{D409C401-A7F3-40FE-BE36-4CFA9C61099A}" type="presParOf" srcId="{46E6E7D4-DA3A-4537-B3DE-E2FEA5E830DC}" destId="{AA29F4F4-DBB1-40E9-B5A4-3DEA5CF7A156}" srcOrd="2" destOrd="0" presId="urn:microsoft.com/office/officeart/2018/2/layout/IconCircleList"/>
    <dgm:cxn modelId="{7BE30F2E-6F94-48F5-952C-285CDBCE4CE6}" type="presParOf" srcId="{AA29F4F4-DBB1-40E9-B5A4-3DEA5CF7A156}" destId="{32888539-0F71-4325-B5C1-624BBDC56A08}" srcOrd="0" destOrd="0" presId="urn:microsoft.com/office/officeart/2018/2/layout/IconCircleList"/>
    <dgm:cxn modelId="{423F22AA-D06D-44D4-A681-C2881DC668D3}" type="presParOf" srcId="{AA29F4F4-DBB1-40E9-B5A4-3DEA5CF7A156}" destId="{6D741DB3-F818-4A64-BA10-97847ADD6419}" srcOrd="1" destOrd="0" presId="urn:microsoft.com/office/officeart/2018/2/layout/IconCircleList"/>
    <dgm:cxn modelId="{646D8FD9-AE4B-410C-AEC5-B2DEBB98E621}" type="presParOf" srcId="{AA29F4F4-DBB1-40E9-B5A4-3DEA5CF7A156}" destId="{49909AA4-6B3B-4107-91E0-91C8C31B1E66}" srcOrd="2" destOrd="0" presId="urn:microsoft.com/office/officeart/2018/2/layout/IconCircleList"/>
    <dgm:cxn modelId="{05BA3B36-740C-4480-A7FC-99A6E593BE99}" type="presParOf" srcId="{AA29F4F4-DBB1-40E9-B5A4-3DEA5CF7A156}" destId="{78FC348F-763D-4D87-962D-732C12CA67FC}" srcOrd="3" destOrd="0" presId="urn:microsoft.com/office/officeart/2018/2/layout/IconCircleList"/>
    <dgm:cxn modelId="{662B8711-0308-4CE1-BD89-1F065714940E}" type="presParOf" srcId="{46E6E7D4-DA3A-4537-B3DE-E2FEA5E830DC}" destId="{83636163-C0B3-4800-96BB-F389ACD7757D}" srcOrd="3" destOrd="0" presId="urn:microsoft.com/office/officeart/2018/2/layout/IconCircleList"/>
    <dgm:cxn modelId="{FFA3AF3A-4D2C-4913-9C8B-76511B43B292}" type="presParOf" srcId="{46E6E7D4-DA3A-4537-B3DE-E2FEA5E830DC}" destId="{DB462C4D-76E3-423F-A524-93F0357468C3}" srcOrd="4" destOrd="0" presId="urn:microsoft.com/office/officeart/2018/2/layout/IconCircleList"/>
    <dgm:cxn modelId="{630A338E-8DD2-40DB-9AB7-8D7CF3BF3F85}" type="presParOf" srcId="{DB462C4D-76E3-423F-A524-93F0357468C3}" destId="{2FA576B5-E7A7-4D55-918A-D0C2DDED770A}" srcOrd="0" destOrd="0" presId="urn:microsoft.com/office/officeart/2018/2/layout/IconCircleList"/>
    <dgm:cxn modelId="{E259C40C-839F-4E69-8CC5-4B814FD0ABD0}" type="presParOf" srcId="{DB462C4D-76E3-423F-A524-93F0357468C3}" destId="{9A295BE9-2F55-4A4D-B7B7-67BF610F4AB9}" srcOrd="1" destOrd="0" presId="urn:microsoft.com/office/officeart/2018/2/layout/IconCircleList"/>
    <dgm:cxn modelId="{AE3437A6-E0A6-4955-9145-0AED64059757}" type="presParOf" srcId="{DB462C4D-76E3-423F-A524-93F0357468C3}" destId="{615C9398-780A-4ED1-A7D9-127A7F5464C0}" srcOrd="2" destOrd="0" presId="urn:microsoft.com/office/officeart/2018/2/layout/IconCircleList"/>
    <dgm:cxn modelId="{DDEDF163-4106-4D86-91DB-F6A75F614207}" type="presParOf" srcId="{DB462C4D-76E3-423F-A524-93F0357468C3}" destId="{66E34175-FF4F-4C66-B823-99DBDAC98745}" srcOrd="3" destOrd="0" presId="urn:microsoft.com/office/officeart/2018/2/layout/IconCircleList"/>
    <dgm:cxn modelId="{BFFDD4B7-6856-45FD-BBE4-6AA6A73FE7AE}" type="presParOf" srcId="{46E6E7D4-DA3A-4537-B3DE-E2FEA5E830DC}" destId="{1D7137FA-A940-438F-B51A-D68E585C15F7}" srcOrd="5" destOrd="0" presId="urn:microsoft.com/office/officeart/2018/2/layout/IconCircleList"/>
    <dgm:cxn modelId="{1CFAF905-A8F5-4847-A65A-749BB20E0F2E}" type="presParOf" srcId="{46E6E7D4-DA3A-4537-B3DE-E2FEA5E830DC}" destId="{64CA4796-DD99-461B-947A-C6F117F3B00C}" srcOrd="6" destOrd="0" presId="urn:microsoft.com/office/officeart/2018/2/layout/IconCircleList"/>
    <dgm:cxn modelId="{96A561F2-E976-48C5-938D-3A95EB65F7C6}" type="presParOf" srcId="{64CA4796-DD99-461B-947A-C6F117F3B00C}" destId="{4A6ED224-CFA2-43E9-9917-73F69974D976}" srcOrd="0" destOrd="0" presId="urn:microsoft.com/office/officeart/2018/2/layout/IconCircleList"/>
    <dgm:cxn modelId="{2ED0DEA8-B0B5-4B18-9A94-DF602EED951F}" type="presParOf" srcId="{64CA4796-DD99-461B-947A-C6F117F3B00C}" destId="{512F5F26-33B4-40E6-AF39-CDCDA001B01B}" srcOrd="1" destOrd="0" presId="urn:microsoft.com/office/officeart/2018/2/layout/IconCircleList"/>
    <dgm:cxn modelId="{692B684F-D5DA-4494-8933-C72FF7E88FB2}" type="presParOf" srcId="{64CA4796-DD99-461B-947A-C6F117F3B00C}" destId="{A440C833-A168-4C9E-8322-21506F22F232}" srcOrd="2" destOrd="0" presId="urn:microsoft.com/office/officeart/2018/2/layout/IconCircleList"/>
    <dgm:cxn modelId="{FE7D4A6A-A391-4B18-94BB-94A54BEC47D0}" type="presParOf" srcId="{64CA4796-DD99-461B-947A-C6F117F3B00C}" destId="{80813E11-BC40-4B41-B07E-5E444D6A269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2CC490-C4DD-9640-9D44-F2A6B6C8F542}" type="doc">
      <dgm:prSet loTypeId="urn:microsoft.com/office/officeart/2005/8/layout/cycle2" loCatId="" qsTypeId="urn:microsoft.com/office/officeart/2005/8/quickstyle/3d3" qsCatId="3D" csTypeId="urn:microsoft.com/office/officeart/2005/8/colors/accent4_1" csCatId="accent4" phldr="1"/>
      <dgm:spPr/>
      <dgm:t>
        <a:bodyPr/>
        <a:lstStyle/>
        <a:p>
          <a:endParaRPr lang="en-US"/>
        </a:p>
      </dgm:t>
    </dgm:pt>
    <dgm:pt modelId="{92002F1E-4CA9-2D42-BC49-EBD9DAB667F0}">
      <dgm:prSet phldrT="[Text]" custT="1"/>
      <dgm:spPr/>
      <dgm:t>
        <a:bodyPr/>
        <a:lstStyle/>
        <a:p>
          <a:r>
            <a:rPr lang="en-US" sz="1600" dirty="0"/>
            <a:t>Humanitarian Bulletin</a:t>
          </a:r>
        </a:p>
      </dgm:t>
    </dgm:pt>
    <dgm:pt modelId="{C81F05E0-42F1-7D45-84BE-96BA6825C77E}" type="parTrans" cxnId="{F237A185-FEED-D841-B7C2-F01B59E3CF32}">
      <dgm:prSet/>
      <dgm:spPr/>
      <dgm:t>
        <a:bodyPr/>
        <a:lstStyle/>
        <a:p>
          <a:endParaRPr lang="en-US" sz="1600"/>
        </a:p>
      </dgm:t>
    </dgm:pt>
    <dgm:pt modelId="{4E26877B-5EEE-B446-B6C4-8D8B59287928}" type="sibTrans" cxnId="{F237A185-FEED-D841-B7C2-F01B59E3CF32}">
      <dgm:prSet custT="1"/>
      <dgm:spPr/>
      <dgm:t>
        <a:bodyPr/>
        <a:lstStyle/>
        <a:p>
          <a:endParaRPr lang="en-US" sz="1600"/>
        </a:p>
      </dgm:t>
    </dgm:pt>
    <dgm:pt modelId="{DFCEB5E0-9372-794C-8DA7-A8FBB551FA44}">
      <dgm:prSet phldrT="[Text]" custT="1"/>
      <dgm:spPr/>
      <dgm:t>
        <a:bodyPr/>
        <a:lstStyle/>
        <a:p>
          <a:r>
            <a:rPr lang="en-US" sz="1600" dirty="0"/>
            <a:t>Blogs</a:t>
          </a:r>
        </a:p>
      </dgm:t>
    </dgm:pt>
    <dgm:pt modelId="{EEE926B5-94A8-AB44-A293-311D94F09B94}" type="parTrans" cxnId="{D06A4242-D6BD-4A43-8FEC-8C6673161692}">
      <dgm:prSet/>
      <dgm:spPr/>
      <dgm:t>
        <a:bodyPr/>
        <a:lstStyle/>
        <a:p>
          <a:endParaRPr lang="en-US" sz="1600"/>
        </a:p>
      </dgm:t>
    </dgm:pt>
    <dgm:pt modelId="{B27C6F71-FC32-D44C-B57E-BBFA648F2FC9}" type="sibTrans" cxnId="{D06A4242-D6BD-4A43-8FEC-8C6673161692}">
      <dgm:prSet custT="1"/>
      <dgm:spPr/>
      <dgm:t>
        <a:bodyPr/>
        <a:lstStyle/>
        <a:p>
          <a:endParaRPr lang="en-US" sz="1600"/>
        </a:p>
      </dgm:t>
    </dgm:pt>
    <dgm:pt modelId="{5A92BEBF-0214-4244-B825-AD5698D321C8}">
      <dgm:prSet phldrT="[Text]" custT="1"/>
      <dgm:spPr/>
      <dgm:t>
        <a:bodyPr/>
        <a:lstStyle/>
        <a:p>
          <a:r>
            <a:rPr lang="en-US" sz="1600" dirty="0"/>
            <a:t>Facebook videos and Memes</a:t>
          </a:r>
        </a:p>
      </dgm:t>
    </dgm:pt>
    <dgm:pt modelId="{C9F9184D-A344-9743-838C-EC4483D7DD4F}" type="parTrans" cxnId="{F05B5425-876D-4447-AEE7-54A8141E769B}">
      <dgm:prSet/>
      <dgm:spPr/>
      <dgm:t>
        <a:bodyPr/>
        <a:lstStyle/>
        <a:p>
          <a:endParaRPr lang="en-US" sz="1600"/>
        </a:p>
      </dgm:t>
    </dgm:pt>
    <dgm:pt modelId="{F8E80BDE-7CF3-9C41-A20B-AC074FF5B642}" type="sibTrans" cxnId="{F05B5425-876D-4447-AEE7-54A8141E769B}">
      <dgm:prSet custT="1"/>
      <dgm:spPr/>
      <dgm:t>
        <a:bodyPr/>
        <a:lstStyle/>
        <a:p>
          <a:endParaRPr lang="en-US" sz="1600"/>
        </a:p>
      </dgm:t>
    </dgm:pt>
    <dgm:pt modelId="{AF36D45C-658D-314E-ADDC-DD4DAE3A9258}">
      <dgm:prSet phldrT="[Text]" custT="1"/>
      <dgm:spPr/>
      <dgm:t>
        <a:bodyPr/>
        <a:lstStyle/>
        <a:p>
          <a:r>
            <a:rPr lang="en-US" sz="1600" dirty="0"/>
            <a:t>Facebook Page</a:t>
          </a:r>
        </a:p>
      </dgm:t>
    </dgm:pt>
    <dgm:pt modelId="{44DA8B2A-7509-D84D-AE32-60F16FBF581D}" type="parTrans" cxnId="{8637178E-E9BA-A645-A0F9-FBF6F0DFE3E5}">
      <dgm:prSet/>
      <dgm:spPr/>
      <dgm:t>
        <a:bodyPr/>
        <a:lstStyle/>
        <a:p>
          <a:endParaRPr lang="en-US" sz="1600"/>
        </a:p>
      </dgm:t>
    </dgm:pt>
    <dgm:pt modelId="{0F19C8A5-ABC6-F847-976D-FBED17777445}" type="sibTrans" cxnId="{8637178E-E9BA-A645-A0F9-FBF6F0DFE3E5}">
      <dgm:prSet custT="1"/>
      <dgm:spPr/>
      <dgm:t>
        <a:bodyPr/>
        <a:lstStyle/>
        <a:p>
          <a:endParaRPr lang="en-US" sz="1600"/>
        </a:p>
      </dgm:t>
    </dgm:pt>
    <dgm:pt modelId="{8A11276D-1FD1-0C4B-B378-ACDF7CCF0399}">
      <dgm:prSet phldrT="[Text]" custT="1"/>
      <dgm:spPr/>
      <dgm:t>
        <a:bodyPr/>
        <a:lstStyle/>
        <a:p>
          <a:r>
            <a:rPr lang="en-US" sz="1600" dirty="0"/>
            <a:t>WhatsApp Media Channel</a:t>
          </a:r>
        </a:p>
      </dgm:t>
    </dgm:pt>
    <dgm:pt modelId="{E07F53D3-13DF-7F4D-B532-723072D37B9D}" type="parTrans" cxnId="{86F3B7D8-95A8-A24B-BC2E-446596C3B8C5}">
      <dgm:prSet/>
      <dgm:spPr/>
      <dgm:t>
        <a:bodyPr/>
        <a:lstStyle/>
        <a:p>
          <a:endParaRPr lang="en-US" sz="1600"/>
        </a:p>
      </dgm:t>
    </dgm:pt>
    <dgm:pt modelId="{F1AF0DD7-C466-1E4F-806C-C928180542F3}" type="sibTrans" cxnId="{86F3B7D8-95A8-A24B-BC2E-446596C3B8C5}">
      <dgm:prSet custT="1"/>
      <dgm:spPr/>
      <dgm:t>
        <a:bodyPr/>
        <a:lstStyle/>
        <a:p>
          <a:endParaRPr lang="en-US" sz="1600"/>
        </a:p>
      </dgm:t>
    </dgm:pt>
    <dgm:pt modelId="{2B0909AF-276F-154B-B4D1-36C71C8207BE}">
      <dgm:prSet phldrT="[Text]" custT="1"/>
      <dgm:spPr/>
      <dgm:t>
        <a:bodyPr/>
        <a:lstStyle/>
        <a:p>
          <a:r>
            <a:rPr lang="en-US" sz="1600" dirty="0"/>
            <a:t>Outreach workers</a:t>
          </a:r>
        </a:p>
      </dgm:t>
    </dgm:pt>
    <dgm:pt modelId="{5919A105-EF95-5041-9FAA-4CB690D4AD3E}" type="parTrans" cxnId="{28249F44-80F2-0447-B3BD-95C116844724}">
      <dgm:prSet/>
      <dgm:spPr/>
      <dgm:t>
        <a:bodyPr/>
        <a:lstStyle/>
        <a:p>
          <a:endParaRPr lang="en-US" sz="1600"/>
        </a:p>
      </dgm:t>
    </dgm:pt>
    <dgm:pt modelId="{2BFF1E91-2B5F-194C-9F21-D007C4EA263F}" type="sibTrans" cxnId="{28249F44-80F2-0447-B3BD-95C116844724}">
      <dgm:prSet custT="1"/>
      <dgm:spPr/>
      <dgm:t>
        <a:bodyPr/>
        <a:lstStyle/>
        <a:p>
          <a:endParaRPr lang="en-US" sz="1600"/>
        </a:p>
      </dgm:t>
    </dgm:pt>
    <dgm:pt modelId="{4E954453-65D1-4449-BD35-77F87924D9D0}">
      <dgm:prSet phldrT="[Text]" custT="1"/>
      <dgm:spPr/>
      <dgm:t>
        <a:bodyPr/>
        <a:lstStyle/>
        <a:p>
          <a:r>
            <a:rPr lang="en-US" sz="1600" dirty="0"/>
            <a:t>Weekly Radio Programs</a:t>
          </a:r>
        </a:p>
      </dgm:t>
    </dgm:pt>
    <dgm:pt modelId="{2B479D03-E42C-254D-81E9-576DC2245E48}" type="parTrans" cxnId="{1CCDF86D-D13F-3A47-8FB7-C2905591E8FC}">
      <dgm:prSet/>
      <dgm:spPr/>
      <dgm:t>
        <a:bodyPr/>
        <a:lstStyle/>
        <a:p>
          <a:endParaRPr lang="en-US" sz="1600"/>
        </a:p>
      </dgm:t>
    </dgm:pt>
    <dgm:pt modelId="{F8984D56-7613-3E47-80EA-A592D024CFAD}" type="sibTrans" cxnId="{1CCDF86D-D13F-3A47-8FB7-C2905591E8FC}">
      <dgm:prSet custT="1"/>
      <dgm:spPr/>
      <dgm:t>
        <a:bodyPr/>
        <a:lstStyle/>
        <a:p>
          <a:endParaRPr lang="en-US" sz="1600"/>
        </a:p>
      </dgm:t>
    </dgm:pt>
    <dgm:pt modelId="{5B243FB7-6CC5-1343-B581-DD73E0C7702B}">
      <dgm:prSet phldrT="[Text]" custT="1"/>
      <dgm:spPr/>
      <dgm:t>
        <a:bodyPr/>
        <a:lstStyle/>
        <a:p>
          <a:r>
            <a:rPr lang="en-US" sz="1600" dirty="0"/>
            <a:t>SMS number</a:t>
          </a:r>
        </a:p>
      </dgm:t>
    </dgm:pt>
    <dgm:pt modelId="{A92B162A-8509-9F44-B748-8629B3A1ABF3}" type="parTrans" cxnId="{81C6754F-0EBA-444D-8008-1821C98236F6}">
      <dgm:prSet/>
      <dgm:spPr/>
      <dgm:t>
        <a:bodyPr/>
        <a:lstStyle/>
        <a:p>
          <a:endParaRPr lang="en-US" sz="1600"/>
        </a:p>
      </dgm:t>
    </dgm:pt>
    <dgm:pt modelId="{64954B05-5BB7-4E47-ABEE-04A40AACCD4C}" type="sibTrans" cxnId="{81C6754F-0EBA-444D-8008-1821C98236F6}">
      <dgm:prSet custT="1"/>
      <dgm:spPr/>
      <dgm:t>
        <a:bodyPr/>
        <a:lstStyle/>
        <a:p>
          <a:endParaRPr lang="en-US" sz="1600"/>
        </a:p>
      </dgm:t>
    </dgm:pt>
    <dgm:pt modelId="{E5A2B80E-CC8A-B74D-B2FC-D9DB69011F15}" type="pres">
      <dgm:prSet presAssocID="{BC2CC490-C4DD-9640-9D44-F2A6B6C8F542}" presName="cycle" presStyleCnt="0">
        <dgm:presLayoutVars>
          <dgm:dir/>
          <dgm:resizeHandles val="exact"/>
        </dgm:presLayoutVars>
      </dgm:prSet>
      <dgm:spPr/>
    </dgm:pt>
    <dgm:pt modelId="{6F24ACDD-405E-EB4D-B2C6-93CA2F811CFA}" type="pres">
      <dgm:prSet presAssocID="{92002F1E-4CA9-2D42-BC49-EBD9DAB667F0}" presName="node" presStyleLbl="node1" presStyleIdx="0" presStyleCnt="8">
        <dgm:presLayoutVars>
          <dgm:bulletEnabled val="1"/>
        </dgm:presLayoutVars>
      </dgm:prSet>
      <dgm:spPr/>
    </dgm:pt>
    <dgm:pt modelId="{96172541-CD19-2344-9019-250293EB8B66}" type="pres">
      <dgm:prSet presAssocID="{4E26877B-5EEE-B446-B6C4-8D8B59287928}" presName="sibTrans" presStyleLbl="sibTrans2D1" presStyleIdx="0" presStyleCnt="8"/>
      <dgm:spPr/>
    </dgm:pt>
    <dgm:pt modelId="{76F02463-2131-7F43-B70D-09897394DB52}" type="pres">
      <dgm:prSet presAssocID="{4E26877B-5EEE-B446-B6C4-8D8B59287928}" presName="connectorText" presStyleLbl="sibTrans2D1" presStyleIdx="0" presStyleCnt="8"/>
      <dgm:spPr/>
    </dgm:pt>
    <dgm:pt modelId="{7FA4A5E1-DE7C-9F4F-807C-34D2B9868179}" type="pres">
      <dgm:prSet presAssocID="{DFCEB5E0-9372-794C-8DA7-A8FBB551FA44}" presName="node" presStyleLbl="node1" presStyleIdx="1" presStyleCnt="8">
        <dgm:presLayoutVars>
          <dgm:bulletEnabled val="1"/>
        </dgm:presLayoutVars>
      </dgm:prSet>
      <dgm:spPr/>
    </dgm:pt>
    <dgm:pt modelId="{81DADB3E-56D6-A94E-91D3-AB51CF27BEA5}" type="pres">
      <dgm:prSet presAssocID="{B27C6F71-FC32-D44C-B57E-BBFA648F2FC9}" presName="sibTrans" presStyleLbl="sibTrans2D1" presStyleIdx="1" presStyleCnt="8"/>
      <dgm:spPr/>
    </dgm:pt>
    <dgm:pt modelId="{1B9D788D-9CC4-7846-A4E5-81D5FD9EDC00}" type="pres">
      <dgm:prSet presAssocID="{B27C6F71-FC32-D44C-B57E-BBFA648F2FC9}" presName="connectorText" presStyleLbl="sibTrans2D1" presStyleIdx="1" presStyleCnt="8"/>
      <dgm:spPr/>
    </dgm:pt>
    <dgm:pt modelId="{DB9825E1-8FC1-9A4E-B94B-F890456FD4C0}" type="pres">
      <dgm:prSet presAssocID="{5A92BEBF-0214-4244-B825-AD5698D321C8}" presName="node" presStyleLbl="node1" presStyleIdx="2" presStyleCnt="8">
        <dgm:presLayoutVars>
          <dgm:bulletEnabled val="1"/>
        </dgm:presLayoutVars>
      </dgm:prSet>
      <dgm:spPr/>
    </dgm:pt>
    <dgm:pt modelId="{827716BC-BDE1-924A-A36C-88EB237ECAEE}" type="pres">
      <dgm:prSet presAssocID="{F8E80BDE-7CF3-9C41-A20B-AC074FF5B642}" presName="sibTrans" presStyleLbl="sibTrans2D1" presStyleIdx="2" presStyleCnt="8"/>
      <dgm:spPr/>
    </dgm:pt>
    <dgm:pt modelId="{AF1FB3E9-8C5E-824F-BAF0-18004C2CF4CC}" type="pres">
      <dgm:prSet presAssocID="{F8E80BDE-7CF3-9C41-A20B-AC074FF5B642}" presName="connectorText" presStyleLbl="sibTrans2D1" presStyleIdx="2" presStyleCnt="8"/>
      <dgm:spPr/>
    </dgm:pt>
    <dgm:pt modelId="{34B7D4A8-A47B-214D-A52F-23851EEC48F1}" type="pres">
      <dgm:prSet presAssocID="{AF36D45C-658D-314E-ADDC-DD4DAE3A9258}" presName="node" presStyleLbl="node1" presStyleIdx="3" presStyleCnt="8">
        <dgm:presLayoutVars>
          <dgm:bulletEnabled val="1"/>
        </dgm:presLayoutVars>
      </dgm:prSet>
      <dgm:spPr/>
    </dgm:pt>
    <dgm:pt modelId="{83F24665-7786-FD41-A6D1-54737798E844}" type="pres">
      <dgm:prSet presAssocID="{0F19C8A5-ABC6-F847-976D-FBED17777445}" presName="sibTrans" presStyleLbl="sibTrans2D1" presStyleIdx="3" presStyleCnt="8"/>
      <dgm:spPr/>
    </dgm:pt>
    <dgm:pt modelId="{4E1D747B-584E-AC4B-8291-42A775D97FED}" type="pres">
      <dgm:prSet presAssocID="{0F19C8A5-ABC6-F847-976D-FBED17777445}" presName="connectorText" presStyleLbl="sibTrans2D1" presStyleIdx="3" presStyleCnt="8"/>
      <dgm:spPr/>
    </dgm:pt>
    <dgm:pt modelId="{3580155F-9500-3841-9ACA-CDAA40F1F55A}" type="pres">
      <dgm:prSet presAssocID="{2B0909AF-276F-154B-B4D1-36C71C8207BE}" presName="node" presStyleLbl="node1" presStyleIdx="4" presStyleCnt="8">
        <dgm:presLayoutVars>
          <dgm:bulletEnabled val="1"/>
        </dgm:presLayoutVars>
      </dgm:prSet>
      <dgm:spPr/>
    </dgm:pt>
    <dgm:pt modelId="{B6272787-C32C-D847-90EC-AF2C3D3542C0}" type="pres">
      <dgm:prSet presAssocID="{2BFF1E91-2B5F-194C-9F21-D007C4EA263F}" presName="sibTrans" presStyleLbl="sibTrans2D1" presStyleIdx="4" presStyleCnt="8"/>
      <dgm:spPr/>
    </dgm:pt>
    <dgm:pt modelId="{B289599D-ACC0-5D4C-9EBE-63BDCFBCCFB1}" type="pres">
      <dgm:prSet presAssocID="{2BFF1E91-2B5F-194C-9F21-D007C4EA263F}" presName="connectorText" presStyleLbl="sibTrans2D1" presStyleIdx="4" presStyleCnt="8"/>
      <dgm:spPr/>
    </dgm:pt>
    <dgm:pt modelId="{BC0B3CE3-2263-5C48-B96B-9026D5B89289}" type="pres">
      <dgm:prSet presAssocID="{4E954453-65D1-4449-BD35-77F87924D9D0}" presName="node" presStyleLbl="node1" presStyleIdx="5" presStyleCnt="8">
        <dgm:presLayoutVars>
          <dgm:bulletEnabled val="1"/>
        </dgm:presLayoutVars>
      </dgm:prSet>
      <dgm:spPr/>
    </dgm:pt>
    <dgm:pt modelId="{2662E4F7-E9E3-9249-AC5E-7F85F1C4D644}" type="pres">
      <dgm:prSet presAssocID="{F8984D56-7613-3E47-80EA-A592D024CFAD}" presName="sibTrans" presStyleLbl="sibTrans2D1" presStyleIdx="5" presStyleCnt="8"/>
      <dgm:spPr/>
    </dgm:pt>
    <dgm:pt modelId="{F0F48930-D1DD-3A46-B428-9906BF8C92BC}" type="pres">
      <dgm:prSet presAssocID="{F8984D56-7613-3E47-80EA-A592D024CFAD}" presName="connectorText" presStyleLbl="sibTrans2D1" presStyleIdx="5" presStyleCnt="8"/>
      <dgm:spPr/>
    </dgm:pt>
    <dgm:pt modelId="{2B368700-333C-204A-B6B1-484C8FA3637B}" type="pres">
      <dgm:prSet presAssocID="{8A11276D-1FD1-0C4B-B378-ACDF7CCF0399}" presName="node" presStyleLbl="node1" presStyleIdx="6" presStyleCnt="8">
        <dgm:presLayoutVars>
          <dgm:bulletEnabled val="1"/>
        </dgm:presLayoutVars>
      </dgm:prSet>
      <dgm:spPr/>
    </dgm:pt>
    <dgm:pt modelId="{89295379-7726-3541-832D-F14F4AF3DE69}" type="pres">
      <dgm:prSet presAssocID="{F1AF0DD7-C466-1E4F-806C-C928180542F3}" presName="sibTrans" presStyleLbl="sibTrans2D1" presStyleIdx="6" presStyleCnt="8"/>
      <dgm:spPr/>
    </dgm:pt>
    <dgm:pt modelId="{3DE9CB40-CAA8-E848-AD64-436DFB6DA499}" type="pres">
      <dgm:prSet presAssocID="{F1AF0DD7-C466-1E4F-806C-C928180542F3}" presName="connectorText" presStyleLbl="sibTrans2D1" presStyleIdx="6" presStyleCnt="8"/>
      <dgm:spPr/>
    </dgm:pt>
    <dgm:pt modelId="{F0A236D0-380E-444B-AD32-8E669399DE86}" type="pres">
      <dgm:prSet presAssocID="{5B243FB7-6CC5-1343-B581-DD73E0C7702B}" presName="node" presStyleLbl="node1" presStyleIdx="7" presStyleCnt="8">
        <dgm:presLayoutVars>
          <dgm:bulletEnabled val="1"/>
        </dgm:presLayoutVars>
      </dgm:prSet>
      <dgm:spPr/>
    </dgm:pt>
    <dgm:pt modelId="{58CDBE31-B08B-E64A-8956-AB992F7A21A5}" type="pres">
      <dgm:prSet presAssocID="{64954B05-5BB7-4E47-ABEE-04A40AACCD4C}" presName="sibTrans" presStyleLbl="sibTrans2D1" presStyleIdx="7" presStyleCnt="8"/>
      <dgm:spPr/>
    </dgm:pt>
    <dgm:pt modelId="{BB65BAF4-C893-0F49-A57E-4AEE8CF3126B}" type="pres">
      <dgm:prSet presAssocID="{64954B05-5BB7-4E47-ABEE-04A40AACCD4C}" presName="connectorText" presStyleLbl="sibTrans2D1" presStyleIdx="7" presStyleCnt="8"/>
      <dgm:spPr/>
    </dgm:pt>
  </dgm:ptLst>
  <dgm:cxnLst>
    <dgm:cxn modelId="{95BA7B05-A584-FF4F-8865-A3F1AB0B01F3}" type="presOf" srcId="{92002F1E-4CA9-2D42-BC49-EBD9DAB667F0}" destId="{6F24ACDD-405E-EB4D-B2C6-93CA2F811CFA}" srcOrd="0" destOrd="0" presId="urn:microsoft.com/office/officeart/2005/8/layout/cycle2"/>
    <dgm:cxn modelId="{64346310-BB77-8848-9D87-70CF0C42938A}" type="presOf" srcId="{BC2CC490-C4DD-9640-9D44-F2A6B6C8F542}" destId="{E5A2B80E-CC8A-B74D-B2FC-D9DB69011F15}" srcOrd="0" destOrd="0" presId="urn:microsoft.com/office/officeart/2005/8/layout/cycle2"/>
    <dgm:cxn modelId="{2BBE1622-14F3-894E-8C5A-BAFEDDF69CDF}" type="presOf" srcId="{5B243FB7-6CC5-1343-B581-DD73E0C7702B}" destId="{F0A236D0-380E-444B-AD32-8E669399DE86}" srcOrd="0" destOrd="0" presId="urn:microsoft.com/office/officeart/2005/8/layout/cycle2"/>
    <dgm:cxn modelId="{F05B5425-876D-4447-AEE7-54A8141E769B}" srcId="{BC2CC490-C4DD-9640-9D44-F2A6B6C8F542}" destId="{5A92BEBF-0214-4244-B825-AD5698D321C8}" srcOrd="2" destOrd="0" parTransId="{C9F9184D-A344-9743-838C-EC4483D7DD4F}" sibTransId="{F8E80BDE-7CF3-9C41-A20B-AC074FF5B642}"/>
    <dgm:cxn modelId="{F734E92F-6769-BD49-8E68-10D4ACBCC0AC}" type="presOf" srcId="{4E26877B-5EEE-B446-B6C4-8D8B59287928}" destId="{76F02463-2131-7F43-B70D-09897394DB52}" srcOrd="1" destOrd="0" presId="urn:microsoft.com/office/officeart/2005/8/layout/cycle2"/>
    <dgm:cxn modelId="{C592A934-830D-8B41-9481-29A0C664B608}" type="presOf" srcId="{5A92BEBF-0214-4244-B825-AD5698D321C8}" destId="{DB9825E1-8FC1-9A4E-B94B-F890456FD4C0}" srcOrd="0" destOrd="0" presId="urn:microsoft.com/office/officeart/2005/8/layout/cycle2"/>
    <dgm:cxn modelId="{6201D73F-9529-9C46-8083-56BE4183E795}" type="presOf" srcId="{B27C6F71-FC32-D44C-B57E-BBFA648F2FC9}" destId="{81DADB3E-56D6-A94E-91D3-AB51CF27BEA5}" srcOrd="0" destOrd="0" presId="urn:microsoft.com/office/officeart/2005/8/layout/cycle2"/>
    <dgm:cxn modelId="{D8582A40-6924-4445-834B-65B3863B3041}" type="presOf" srcId="{AF36D45C-658D-314E-ADDC-DD4DAE3A9258}" destId="{34B7D4A8-A47B-214D-A52F-23851EEC48F1}" srcOrd="0" destOrd="0" presId="urn:microsoft.com/office/officeart/2005/8/layout/cycle2"/>
    <dgm:cxn modelId="{FC863940-1E8A-3D49-B7EE-58E782589CFE}" type="presOf" srcId="{F1AF0DD7-C466-1E4F-806C-C928180542F3}" destId="{3DE9CB40-CAA8-E848-AD64-436DFB6DA499}" srcOrd="1" destOrd="0" presId="urn:microsoft.com/office/officeart/2005/8/layout/cycle2"/>
    <dgm:cxn modelId="{302A4741-95CA-B249-99BC-DEA7BECBF67C}" type="presOf" srcId="{4E954453-65D1-4449-BD35-77F87924D9D0}" destId="{BC0B3CE3-2263-5C48-B96B-9026D5B89289}" srcOrd="0" destOrd="0" presId="urn:microsoft.com/office/officeart/2005/8/layout/cycle2"/>
    <dgm:cxn modelId="{53271042-E87E-F144-B3B5-CA377C602547}" type="presOf" srcId="{DFCEB5E0-9372-794C-8DA7-A8FBB551FA44}" destId="{7FA4A5E1-DE7C-9F4F-807C-34D2B9868179}" srcOrd="0" destOrd="0" presId="urn:microsoft.com/office/officeart/2005/8/layout/cycle2"/>
    <dgm:cxn modelId="{D06A4242-D6BD-4A43-8FEC-8C6673161692}" srcId="{BC2CC490-C4DD-9640-9D44-F2A6B6C8F542}" destId="{DFCEB5E0-9372-794C-8DA7-A8FBB551FA44}" srcOrd="1" destOrd="0" parTransId="{EEE926B5-94A8-AB44-A293-311D94F09B94}" sibTransId="{B27C6F71-FC32-D44C-B57E-BBFA648F2FC9}"/>
    <dgm:cxn modelId="{28249F44-80F2-0447-B3BD-95C116844724}" srcId="{BC2CC490-C4DD-9640-9D44-F2A6B6C8F542}" destId="{2B0909AF-276F-154B-B4D1-36C71C8207BE}" srcOrd="4" destOrd="0" parTransId="{5919A105-EF95-5041-9FAA-4CB690D4AD3E}" sibTransId="{2BFF1E91-2B5F-194C-9F21-D007C4EA263F}"/>
    <dgm:cxn modelId="{7CBA474A-72AF-034D-949D-A958339A6DDD}" type="presOf" srcId="{B27C6F71-FC32-D44C-B57E-BBFA648F2FC9}" destId="{1B9D788D-9CC4-7846-A4E5-81D5FD9EDC00}" srcOrd="1" destOrd="0" presId="urn:microsoft.com/office/officeart/2005/8/layout/cycle2"/>
    <dgm:cxn modelId="{81C6754F-0EBA-444D-8008-1821C98236F6}" srcId="{BC2CC490-C4DD-9640-9D44-F2A6B6C8F542}" destId="{5B243FB7-6CC5-1343-B581-DD73E0C7702B}" srcOrd="7" destOrd="0" parTransId="{A92B162A-8509-9F44-B748-8629B3A1ABF3}" sibTransId="{64954B05-5BB7-4E47-ABEE-04A40AACCD4C}"/>
    <dgm:cxn modelId="{1F2FA75A-DF46-3A48-9926-75C7802CCC56}" type="presOf" srcId="{4E26877B-5EEE-B446-B6C4-8D8B59287928}" destId="{96172541-CD19-2344-9019-250293EB8B66}" srcOrd="0" destOrd="0" presId="urn:microsoft.com/office/officeart/2005/8/layout/cycle2"/>
    <dgm:cxn modelId="{2CE5945F-5B55-3B4C-8121-22FE74626FB2}" type="presOf" srcId="{F8E80BDE-7CF3-9C41-A20B-AC074FF5B642}" destId="{AF1FB3E9-8C5E-824F-BAF0-18004C2CF4CC}" srcOrd="1" destOrd="0" presId="urn:microsoft.com/office/officeart/2005/8/layout/cycle2"/>
    <dgm:cxn modelId="{55161F60-DBE5-3343-A51A-9440241C77BE}" type="presOf" srcId="{0F19C8A5-ABC6-F847-976D-FBED17777445}" destId="{83F24665-7786-FD41-A6D1-54737798E844}" srcOrd="0" destOrd="0" presId="urn:microsoft.com/office/officeart/2005/8/layout/cycle2"/>
    <dgm:cxn modelId="{DEAE2665-E51D-9A4E-8E83-A227AFA8D399}" type="presOf" srcId="{F8E80BDE-7CF3-9C41-A20B-AC074FF5B642}" destId="{827716BC-BDE1-924A-A36C-88EB237ECAEE}" srcOrd="0" destOrd="0" presId="urn:microsoft.com/office/officeart/2005/8/layout/cycle2"/>
    <dgm:cxn modelId="{1CCDF86D-D13F-3A47-8FB7-C2905591E8FC}" srcId="{BC2CC490-C4DD-9640-9D44-F2A6B6C8F542}" destId="{4E954453-65D1-4449-BD35-77F87924D9D0}" srcOrd="5" destOrd="0" parTransId="{2B479D03-E42C-254D-81E9-576DC2245E48}" sibTransId="{F8984D56-7613-3E47-80EA-A592D024CFAD}"/>
    <dgm:cxn modelId="{AECB247A-8A13-D544-A97D-047E42973D05}" type="presOf" srcId="{2BFF1E91-2B5F-194C-9F21-D007C4EA263F}" destId="{B289599D-ACC0-5D4C-9EBE-63BDCFBCCFB1}" srcOrd="1" destOrd="0" presId="urn:microsoft.com/office/officeart/2005/8/layout/cycle2"/>
    <dgm:cxn modelId="{F237A185-FEED-D841-B7C2-F01B59E3CF32}" srcId="{BC2CC490-C4DD-9640-9D44-F2A6B6C8F542}" destId="{92002F1E-4CA9-2D42-BC49-EBD9DAB667F0}" srcOrd="0" destOrd="0" parTransId="{C81F05E0-42F1-7D45-84BE-96BA6825C77E}" sibTransId="{4E26877B-5EEE-B446-B6C4-8D8B59287928}"/>
    <dgm:cxn modelId="{8A82D18B-FBE2-B844-8E54-892A5AA3A777}" type="presOf" srcId="{F8984D56-7613-3E47-80EA-A592D024CFAD}" destId="{2662E4F7-E9E3-9249-AC5E-7F85F1C4D644}" srcOrd="0" destOrd="0" presId="urn:microsoft.com/office/officeart/2005/8/layout/cycle2"/>
    <dgm:cxn modelId="{8637178E-E9BA-A645-A0F9-FBF6F0DFE3E5}" srcId="{BC2CC490-C4DD-9640-9D44-F2A6B6C8F542}" destId="{AF36D45C-658D-314E-ADDC-DD4DAE3A9258}" srcOrd="3" destOrd="0" parTransId="{44DA8B2A-7509-D84D-AE32-60F16FBF581D}" sibTransId="{0F19C8A5-ABC6-F847-976D-FBED17777445}"/>
    <dgm:cxn modelId="{02B9F68E-6651-1F44-83B1-BF7FCC7577CA}" type="presOf" srcId="{2B0909AF-276F-154B-B4D1-36C71C8207BE}" destId="{3580155F-9500-3841-9ACA-CDAA40F1F55A}" srcOrd="0" destOrd="0" presId="urn:microsoft.com/office/officeart/2005/8/layout/cycle2"/>
    <dgm:cxn modelId="{A8797A94-91AB-D543-BF6B-53E408AD66E9}" type="presOf" srcId="{2BFF1E91-2B5F-194C-9F21-D007C4EA263F}" destId="{B6272787-C32C-D847-90EC-AF2C3D3542C0}" srcOrd="0" destOrd="0" presId="urn:microsoft.com/office/officeart/2005/8/layout/cycle2"/>
    <dgm:cxn modelId="{0C9C93A2-746E-9946-B128-8260A17D0AC8}" type="presOf" srcId="{64954B05-5BB7-4E47-ABEE-04A40AACCD4C}" destId="{58CDBE31-B08B-E64A-8956-AB992F7A21A5}" srcOrd="0" destOrd="0" presId="urn:microsoft.com/office/officeart/2005/8/layout/cycle2"/>
    <dgm:cxn modelId="{310740CB-6B16-254A-97F8-F557441F0ACB}" type="presOf" srcId="{0F19C8A5-ABC6-F847-976D-FBED17777445}" destId="{4E1D747B-584E-AC4B-8291-42A775D97FED}" srcOrd="1" destOrd="0" presId="urn:microsoft.com/office/officeart/2005/8/layout/cycle2"/>
    <dgm:cxn modelId="{63A181CC-3E61-D544-B04C-ADF12D54E268}" type="presOf" srcId="{F1AF0DD7-C466-1E4F-806C-C928180542F3}" destId="{89295379-7726-3541-832D-F14F4AF3DE69}" srcOrd="0" destOrd="0" presId="urn:microsoft.com/office/officeart/2005/8/layout/cycle2"/>
    <dgm:cxn modelId="{86F3B7D8-95A8-A24B-BC2E-446596C3B8C5}" srcId="{BC2CC490-C4DD-9640-9D44-F2A6B6C8F542}" destId="{8A11276D-1FD1-0C4B-B378-ACDF7CCF0399}" srcOrd="6" destOrd="0" parTransId="{E07F53D3-13DF-7F4D-B532-723072D37B9D}" sibTransId="{F1AF0DD7-C466-1E4F-806C-C928180542F3}"/>
    <dgm:cxn modelId="{7B57C7DD-540F-F84C-A50D-33991DB51826}" type="presOf" srcId="{F8984D56-7613-3E47-80EA-A592D024CFAD}" destId="{F0F48930-D1DD-3A46-B428-9906BF8C92BC}" srcOrd="1" destOrd="0" presId="urn:microsoft.com/office/officeart/2005/8/layout/cycle2"/>
    <dgm:cxn modelId="{3F043DE1-17A0-F246-8205-3C2E4DEAAB84}" type="presOf" srcId="{64954B05-5BB7-4E47-ABEE-04A40AACCD4C}" destId="{BB65BAF4-C893-0F49-A57E-4AEE8CF3126B}" srcOrd="1" destOrd="0" presId="urn:microsoft.com/office/officeart/2005/8/layout/cycle2"/>
    <dgm:cxn modelId="{4FE938EE-1F15-864E-874F-645684EADFDB}" type="presOf" srcId="{8A11276D-1FD1-0C4B-B378-ACDF7CCF0399}" destId="{2B368700-333C-204A-B6B1-484C8FA3637B}" srcOrd="0" destOrd="0" presId="urn:microsoft.com/office/officeart/2005/8/layout/cycle2"/>
    <dgm:cxn modelId="{363E4D8B-BB42-374B-A70C-A140D340C8ED}" type="presParOf" srcId="{E5A2B80E-CC8A-B74D-B2FC-D9DB69011F15}" destId="{6F24ACDD-405E-EB4D-B2C6-93CA2F811CFA}" srcOrd="0" destOrd="0" presId="urn:microsoft.com/office/officeart/2005/8/layout/cycle2"/>
    <dgm:cxn modelId="{7F057B82-161B-ED4D-A94B-062DC1E6F02A}" type="presParOf" srcId="{E5A2B80E-CC8A-B74D-B2FC-D9DB69011F15}" destId="{96172541-CD19-2344-9019-250293EB8B66}" srcOrd="1" destOrd="0" presId="urn:microsoft.com/office/officeart/2005/8/layout/cycle2"/>
    <dgm:cxn modelId="{B11DE666-C5F2-0744-93BB-785F6E442746}" type="presParOf" srcId="{96172541-CD19-2344-9019-250293EB8B66}" destId="{76F02463-2131-7F43-B70D-09897394DB52}" srcOrd="0" destOrd="0" presId="urn:microsoft.com/office/officeart/2005/8/layout/cycle2"/>
    <dgm:cxn modelId="{B3859D1C-AC47-A746-AF01-0908C079E4A7}" type="presParOf" srcId="{E5A2B80E-CC8A-B74D-B2FC-D9DB69011F15}" destId="{7FA4A5E1-DE7C-9F4F-807C-34D2B9868179}" srcOrd="2" destOrd="0" presId="urn:microsoft.com/office/officeart/2005/8/layout/cycle2"/>
    <dgm:cxn modelId="{E545B105-0349-1E46-A861-0C33A0CB46B2}" type="presParOf" srcId="{E5A2B80E-CC8A-B74D-B2FC-D9DB69011F15}" destId="{81DADB3E-56D6-A94E-91D3-AB51CF27BEA5}" srcOrd="3" destOrd="0" presId="urn:microsoft.com/office/officeart/2005/8/layout/cycle2"/>
    <dgm:cxn modelId="{1E4B4F02-4290-7F43-B53A-716884429745}" type="presParOf" srcId="{81DADB3E-56D6-A94E-91D3-AB51CF27BEA5}" destId="{1B9D788D-9CC4-7846-A4E5-81D5FD9EDC00}" srcOrd="0" destOrd="0" presId="urn:microsoft.com/office/officeart/2005/8/layout/cycle2"/>
    <dgm:cxn modelId="{3D4EE567-EA50-2E45-B945-24E43D0F3D74}" type="presParOf" srcId="{E5A2B80E-CC8A-B74D-B2FC-D9DB69011F15}" destId="{DB9825E1-8FC1-9A4E-B94B-F890456FD4C0}" srcOrd="4" destOrd="0" presId="urn:microsoft.com/office/officeart/2005/8/layout/cycle2"/>
    <dgm:cxn modelId="{8603CA6E-EBD9-B244-9A41-DDAD741EBB7F}" type="presParOf" srcId="{E5A2B80E-CC8A-B74D-B2FC-D9DB69011F15}" destId="{827716BC-BDE1-924A-A36C-88EB237ECAEE}" srcOrd="5" destOrd="0" presId="urn:microsoft.com/office/officeart/2005/8/layout/cycle2"/>
    <dgm:cxn modelId="{18210032-48EB-0B45-9317-A9D5A5CABEFD}" type="presParOf" srcId="{827716BC-BDE1-924A-A36C-88EB237ECAEE}" destId="{AF1FB3E9-8C5E-824F-BAF0-18004C2CF4CC}" srcOrd="0" destOrd="0" presId="urn:microsoft.com/office/officeart/2005/8/layout/cycle2"/>
    <dgm:cxn modelId="{6579B99A-E2CC-484B-8FC9-3BB2AAC18B74}" type="presParOf" srcId="{E5A2B80E-CC8A-B74D-B2FC-D9DB69011F15}" destId="{34B7D4A8-A47B-214D-A52F-23851EEC48F1}" srcOrd="6" destOrd="0" presId="urn:microsoft.com/office/officeart/2005/8/layout/cycle2"/>
    <dgm:cxn modelId="{40E9A1C1-5F4D-564D-BD5C-4C04C4F04D04}" type="presParOf" srcId="{E5A2B80E-CC8A-B74D-B2FC-D9DB69011F15}" destId="{83F24665-7786-FD41-A6D1-54737798E844}" srcOrd="7" destOrd="0" presId="urn:microsoft.com/office/officeart/2005/8/layout/cycle2"/>
    <dgm:cxn modelId="{00003546-8181-CC47-9ECE-772B06DB3C28}" type="presParOf" srcId="{83F24665-7786-FD41-A6D1-54737798E844}" destId="{4E1D747B-584E-AC4B-8291-42A775D97FED}" srcOrd="0" destOrd="0" presId="urn:microsoft.com/office/officeart/2005/8/layout/cycle2"/>
    <dgm:cxn modelId="{D4D55E17-431C-8546-A60B-8DA6FA79CF4B}" type="presParOf" srcId="{E5A2B80E-CC8A-B74D-B2FC-D9DB69011F15}" destId="{3580155F-9500-3841-9ACA-CDAA40F1F55A}" srcOrd="8" destOrd="0" presId="urn:microsoft.com/office/officeart/2005/8/layout/cycle2"/>
    <dgm:cxn modelId="{FAE0DA73-35F9-7B41-98A0-9074FC8BE8F4}" type="presParOf" srcId="{E5A2B80E-CC8A-B74D-B2FC-D9DB69011F15}" destId="{B6272787-C32C-D847-90EC-AF2C3D3542C0}" srcOrd="9" destOrd="0" presId="urn:microsoft.com/office/officeart/2005/8/layout/cycle2"/>
    <dgm:cxn modelId="{6F72B995-BA54-3445-B347-5EF930FEB740}" type="presParOf" srcId="{B6272787-C32C-D847-90EC-AF2C3D3542C0}" destId="{B289599D-ACC0-5D4C-9EBE-63BDCFBCCFB1}" srcOrd="0" destOrd="0" presId="urn:microsoft.com/office/officeart/2005/8/layout/cycle2"/>
    <dgm:cxn modelId="{132F04CB-6872-4940-8BDD-67286D284C60}" type="presParOf" srcId="{E5A2B80E-CC8A-B74D-B2FC-D9DB69011F15}" destId="{BC0B3CE3-2263-5C48-B96B-9026D5B89289}" srcOrd="10" destOrd="0" presId="urn:microsoft.com/office/officeart/2005/8/layout/cycle2"/>
    <dgm:cxn modelId="{247F27B4-8F62-444F-AAED-C857DF47183F}" type="presParOf" srcId="{E5A2B80E-CC8A-B74D-B2FC-D9DB69011F15}" destId="{2662E4F7-E9E3-9249-AC5E-7F85F1C4D644}" srcOrd="11" destOrd="0" presId="urn:microsoft.com/office/officeart/2005/8/layout/cycle2"/>
    <dgm:cxn modelId="{1863D9A5-4A3B-6243-959B-3CF2E5DA2679}" type="presParOf" srcId="{2662E4F7-E9E3-9249-AC5E-7F85F1C4D644}" destId="{F0F48930-D1DD-3A46-B428-9906BF8C92BC}" srcOrd="0" destOrd="0" presId="urn:microsoft.com/office/officeart/2005/8/layout/cycle2"/>
    <dgm:cxn modelId="{0A612487-3095-B94D-8B6F-052BECD21724}" type="presParOf" srcId="{E5A2B80E-CC8A-B74D-B2FC-D9DB69011F15}" destId="{2B368700-333C-204A-B6B1-484C8FA3637B}" srcOrd="12" destOrd="0" presId="urn:microsoft.com/office/officeart/2005/8/layout/cycle2"/>
    <dgm:cxn modelId="{DA2FE48E-145F-974C-BC81-C9700CB51B42}" type="presParOf" srcId="{E5A2B80E-CC8A-B74D-B2FC-D9DB69011F15}" destId="{89295379-7726-3541-832D-F14F4AF3DE69}" srcOrd="13" destOrd="0" presId="urn:microsoft.com/office/officeart/2005/8/layout/cycle2"/>
    <dgm:cxn modelId="{53A8B933-A8D0-F648-AEA9-6307D9523FB6}" type="presParOf" srcId="{89295379-7726-3541-832D-F14F4AF3DE69}" destId="{3DE9CB40-CAA8-E848-AD64-436DFB6DA499}" srcOrd="0" destOrd="0" presId="urn:microsoft.com/office/officeart/2005/8/layout/cycle2"/>
    <dgm:cxn modelId="{1A4DE31F-6270-E841-8315-E5AE2E85940D}" type="presParOf" srcId="{E5A2B80E-CC8A-B74D-B2FC-D9DB69011F15}" destId="{F0A236D0-380E-444B-AD32-8E669399DE86}" srcOrd="14" destOrd="0" presId="urn:microsoft.com/office/officeart/2005/8/layout/cycle2"/>
    <dgm:cxn modelId="{1240E8E7-AFBF-334C-A899-30A3023C1DD8}" type="presParOf" srcId="{E5A2B80E-CC8A-B74D-B2FC-D9DB69011F15}" destId="{58CDBE31-B08B-E64A-8956-AB992F7A21A5}" srcOrd="15" destOrd="0" presId="urn:microsoft.com/office/officeart/2005/8/layout/cycle2"/>
    <dgm:cxn modelId="{9E612996-F260-A147-B41D-696A9A29C2FF}" type="presParOf" srcId="{58CDBE31-B08B-E64A-8956-AB992F7A21A5}" destId="{BB65BAF4-C893-0F49-A57E-4AEE8CF3126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4B9F44-2D37-0846-80E6-88B588D86CDD}" type="doc">
      <dgm:prSet loTypeId="urn:microsoft.com/office/officeart/2008/layout/CircularPictureCallout" loCatId="" qsTypeId="urn:microsoft.com/office/officeart/2005/8/quickstyle/simple1" qsCatId="simple" csTypeId="urn:microsoft.com/office/officeart/2005/8/colors/accent1_2" csCatId="accent1" phldr="1"/>
      <dgm:spPr/>
      <dgm:t>
        <a:bodyPr/>
        <a:lstStyle/>
        <a:p>
          <a:endParaRPr lang="en-US"/>
        </a:p>
      </dgm:t>
    </dgm:pt>
    <dgm:pt modelId="{F3440EE6-994F-1541-942F-78FF8A2A17A4}">
      <dgm:prSet/>
      <dgm:spPr/>
      <dgm:t>
        <a:bodyPr/>
        <a:lstStyle/>
        <a:p>
          <a:endParaRPr lang="en-US"/>
        </a:p>
      </dgm:t>
    </dgm:pt>
    <dgm:pt modelId="{BEF02305-20F7-F544-B4C3-9AF37E707ED8}" type="parTrans" cxnId="{2D91D381-1682-CF4B-8FEE-9E89DD90F7A6}">
      <dgm:prSet/>
      <dgm:spPr/>
      <dgm:t>
        <a:bodyPr/>
        <a:lstStyle/>
        <a:p>
          <a:endParaRPr lang="en-US"/>
        </a:p>
      </dgm:t>
    </dgm:pt>
    <dgm:pt modelId="{0E1288E5-230C-494A-AA1B-4B4D71F7123E}" type="sibTrans" cxnId="{2D91D381-1682-CF4B-8FEE-9E89DD90F7A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solidFill>
            <a:schemeClr val="tx1"/>
          </a:solidFill>
        </a:ln>
      </dgm:spPr>
      <dgm:t>
        <a:bodyPr/>
        <a:lstStyle/>
        <a:p>
          <a:endParaRPr lang="en-US"/>
        </a:p>
      </dgm:t>
    </dgm:pt>
    <dgm:pt modelId="{45F3F8B1-F277-E741-B053-9ED79FD90253}">
      <dgm:prSet phldrT="[Text]" custT="1"/>
      <dgm:spPr/>
      <dgm:t>
        <a:bodyPr/>
        <a:lstStyle/>
        <a:p>
          <a:r>
            <a:rPr lang="en-US" sz="1800" dirty="0"/>
            <a:t>Farsi FB Page</a:t>
          </a:r>
        </a:p>
      </dgm:t>
    </dgm:pt>
    <dgm:pt modelId="{0AD797D6-36F5-6742-BF30-8C21861FDD93}" type="parTrans" cxnId="{59120E61-0B7C-B54B-B66A-318F1944F741}">
      <dgm:prSet/>
      <dgm:spPr/>
      <dgm:t>
        <a:bodyPr/>
        <a:lstStyle/>
        <a:p>
          <a:endParaRPr lang="en-US"/>
        </a:p>
      </dgm:t>
    </dgm:pt>
    <dgm:pt modelId="{85E10A3A-4A4F-EE4C-8A1B-554CA2C06028}" type="sibTrans" cxnId="{59120E61-0B7C-B54B-B66A-318F1944F741}">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3B88E7B6-EEA8-644C-A0D5-3FDDCDFB39AE}">
      <dgm:prSet phldrT="[Text]" custT="1"/>
      <dgm:spPr/>
      <dgm:t>
        <a:bodyPr/>
        <a:lstStyle/>
        <a:p>
          <a:r>
            <a:rPr lang="en-US" sz="1800" dirty="0"/>
            <a:t>Arabic FB Page</a:t>
          </a:r>
        </a:p>
      </dgm:t>
    </dgm:pt>
    <dgm:pt modelId="{A4E02E56-AB9B-CE48-AB5E-75858E0D00B6}" type="parTrans" cxnId="{C1FB4950-D3AB-D449-BE18-97ED512A8A1B}">
      <dgm:prSet/>
      <dgm:spPr/>
      <dgm:t>
        <a:bodyPr/>
        <a:lstStyle/>
        <a:p>
          <a:endParaRPr lang="en-US"/>
        </a:p>
      </dgm:t>
    </dgm:pt>
    <dgm:pt modelId="{0E0D29C0-8BE8-1C43-BDC9-DF268D019797}" type="sibTrans" cxnId="{C1FB4950-D3AB-D449-BE18-97ED512A8A1B}">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FEA29C0E-04BD-2149-8092-F60AA5C9E705}">
      <dgm:prSet phldrT="[Text]" custT="1"/>
      <dgm:spPr/>
      <dgm:t>
        <a:bodyPr/>
        <a:lstStyle/>
        <a:p>
          <a:r>
            <a:rPr lang="en-US" sz="1800" dirty="0"/>
            <a:t>NTM Website</a:t>
          </a:r>
        </a:p>
      </dgm:t>
    </dgm:pt>
    <dgm:pt modelId="{031A6F4A-3BBD-594B-83A2-3241E0C1A5B8}" type="parTrans" cxnId="{42963A03-837A-DB45-B279-302977AF9E26}">
      <dgm:prSet/>
      <dgm:spPr/>
      <dgm:t>
        <a:bodyPr/>
        <a:lstStyle/>
        <a:p>
          <a:endParaRPr lang="en-US"/>
        </a:p>
      </dgm:t>
    </dgm:pt>
    <dgm:pt modelId="{99CA983B-17F7-4F4C-B482-66157555AEA6}" type="sibTrans" cxnId="{42963A03-837A-DB45-B279-302977AF9E26}">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endParaRPr lang="en-US"/>
        </a:p>
      </dgm:t>
    </dgm:pt>
    <dgm:pt modelId="{BE448DF8-D71A-A24D-B8AD-CB665D643F52}">
      <dgm:prSet phldrT="[Text]" custT="1"/>
      <dgm:spPr/>
      <dgm:t>
        <a:bodyPr/>
        <a:lstStyle/>
        <a:p>
          <a:r>
            <a:rPr lang="en-US" sz="1800" dirty="0"/>
            <a:t>Humanitarian bulletin</a:t>
          </a:r>
        </a:p>
      </dgm:t>
    </dgm:pt>
    <dgm:pt modelId="{9E539EAB-FF24-F54C-B2C9-65142DBE6A1A}" type="parTrans" cxnId="{F50BFD5B-53BA-6C49-9C6F-C807553FA67E}">
      <dgm:prSet/>
      <dgm:spPr/>
      <dgm:t>
        <a:bodyPr/>
        <a:lstStyle/>
        <a:p>
          <a:endParaRPr lang="en-US"/>
        </a:p>
      </dgm:t>
    </dgm:pt>
    <dgm:pt modelId="{E3A143A0-568A-FB4D-8E80-CCA72060CE39}" type="sibTrans" cxnId="{F50BFD5B-53BA-6C49-9C6F-C807553FA67E}">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54000" r="-54000"/>
          </a:stretch>
        </a:blipFill>
      </dgm:spPr>
      <dgm:t>
        <a:bodyPr/>
        <a:lstStyle/>
        <a:p>
          <a:endParaRPr lang="en-US"/>
        </a:p>
      </dgm:t>
    </dgm:pt>
    <dgm:pt modelId="{ED62B900-037C-CB45-AD05-6C7B3E0D72AC}">
      <dgm:prSet phldrT="[Text]" custT="1"/>
      <dgm:spPr/>
      <dgm:t>
        <a:bodyPr/>
        <a:lstStyle/>
        <a:p>
          <a:r>
            <a:rPr lang="en-US" sz="1800" dirty="0"/>
            <a:t>Rumors bulletin</a:t>
          </a:r>
        </a:p>
      </dgm:t>
    </dgm:pt>
    <dgm:pt modelId="{F370885E-B3D1-454C-8471-40A2A7993C7F}" type="parTrans" cxnId="{C95BD9E1-3649-A14A-B2C9-FE9D1A2ADB1D}">
      <dgm:prSet/>
      <dgm:spPr/>
      <dgm:t>
        <a:bodyPr/>
        <a:lstStyle/>
        <a:p>
          <a:endParaRPr lang="en-US"/>
        </a:p>
      </dgm:t>
    </dgm:pt>
    <dgm:pt modelId="{8EEE98ED-1DF4-3648-A9AC-0BD2A8DF3148}" type="sibTrans" cxnId="{C95BD9E1-3649-A14A-B2C9-FE9D1A2ADB1D}">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8AAFB247-0734-3D46-B67C-577CCEC39CA4}" type="pres">
      <dgm:prSet presAssocID="{814B9F44-2D37-0846-80E6-88B588D86CDD}" presName="Name0" presStyleCnt="0">
        <dgm:presLayoutVars>
          <dgm:chMax val="7"/>
          <dgm:chPref val="7"/>
          <dgm:dir/>
        </dgm:presLayoutVars>
      </dgm:prSet>
      <dgm:spPr/>
    </dgm:pt>
    <dgm:pt modelId="{9EE70077-8CF8-234C-B6D0-82BF77B9A13F}" type="pres">
      <dgm:prSet presAssocID="{814B9F44-2D37-0846-80E6-88B588D86CDD}" presName="Name1" presStyleCnt="0"/>
      <dgm:spPr/>
    </dgm:pt>
    <dgm:pt modelId="{BF18B2DA-538B-F44F-8A37-1B150EE45B5D}" type="pres">
      <dgm:prSet presAssocID="{0E1288E5-230C-494A-AA1B-4B4D71F7123E}" presName="picture_1" presStyleCnt="0"/>
      <dgm:spPr/>
    </dgm:pt>
    <dgm:pt modelId="{33E666FD-1F22-154D-8816-EF61194D8740}" type="pres">
      <dgm:prSet presAssocID="{0E1288E5-230C-494A-AA1B-4B4D71F7123E}" presName="pictureRepeatNode" presStyleLbl="alignImgPlace1" presStyleIdx="0" presStyleCnt="6"/>
      <dgm:spPr/>
    </dgm:pt>
    <dgm:pt modelId="{C4796694-E5E6-BE4B-AC64-232FBD6C0C3C}" type="pres">
      <dgm:prSet presAssocID="{F3440EE6-994F-1541-942F-78FF8A2A17A4}" presName="text_1" presStyleLbl="node1" presStyleIdx="0" presStyleCnt="0">
        <dgm:presLayoutVars>
          <dgm:bulletEnabled val="1"/>
        </dgm:presLayoutVars>
      </dgm:prSet>
      <dgm:spPr/>
    </dgm:pt>
    <dgm:pt modelId="{DCE7E289-2CAA-6341-A5DE-E7C9C1BC546B}" type="pres">
      <dgm:prSet presAssocID="{85E10A3A-4A4F-EE4C-8A1B-554CA2C06028}" presName="picture_2" presStyleCnt="0"/>
      <dgm:spPr/>
    </dgm:pt>
    <dgm:pt modelId="{7C9542EA-C3BB-E746-8EA3-06C17D229041}" type="pres">
      <dgm:prSet presAssocID="{85E10A3A-4A4F-EE4C-8A1B-554CA2C06028}" presName="pictureRepeatNode" presStyleLbl="alignImgPlace1" presStyleIdx="1" presStyleCnt="6"/>
      <dgm:spPr/>
    </dgm:pt>
    <dgm:pt modelId="{091EDC64-A13A-1744-8F51-C1F8EC4EEED5}" type="pres">
      <dgm:prSet presAssocID="{45F3F8B1-F277-E741-B053-9ED79FD90253}" presName="line_2" presStyleLbl="parChTrans1D1" presStyleIdx="0" presStyleCnt="5"/>
      <dgm:spPr/>
    </dgm:pt>
    <dgm:pt modelId="{13D866BE-8513-EC4D-8CDB-F27C4C6A0A3B}" type="pres">
      <dgm:prSet presAssocID="{45F3F8B1-F277-E741-B053-9ED79FD90253}" presName="textparent_2" presStyleLbl="node1" presStyleIdx="0" presStyleCnt="0"/>
      <dgm:spPr/>
    </dgm:pt>
    <dgm:pt modelId="{A8326FBA-DA7B-5E47-9D55-82D8B36BFD0B}" type="pres">
      <dgm:prSet presAssocID="{45F3F8B1-F277-E741-B053-9ED79FD90253}" presName="text_2" presStyleLbl="revTx" presStyleIdx="0" presStyleCnt="5" custScaleX="234586" custLinFactNeighborX="1492" custLinFactNeighborY="3726">
        <dgm:presLayoutVars>
          <dgm:bulletEnabled val="1"/>
        </dgm:presLayoutVars>
      </dgm:prSet>
      <dgm:spPr/>
    </dgm:pt>
    <dgm:pt modelId="{ADCDFA15-FA00-9C4A-96C1-C37C1FE04888}" type="pres">
      <dgm:prSet presAssocID="{0E0D29C0-8BE8-1C43-BDC9-DF268D019797}" presName="picture_3" presStyleCnt="0"/>
      <dgm:spPr/>
    </dgm:pt>
    <dgm:pt modelId="{5A169BFF-E05B-1747-BCA6-D20D4C92DD62}" type="pres">
      <dgm:prSet presAssocID="{0E0D29C0-8BE8-1C43-BDC9-DF268D019797}" presName="pictureRepeatNode" presStyleLbl="alignImgPlace1" presStyleIdx="2" presStyleCnt="6"/>
      <dgm:spPr/>
    </dgm:pt>
    <dgm:pt modelId="{8FF0608B-1D8D-E442-B484-5A501BD311A9}" type="pres">
      <dgm:prSet presAssocID="{3B88E7B6-EEA8-644C-A0D5-3FDDCDFB39AE}" presName="line_3" presStyleLbl="parChTrans1D1" presStyleIdx="1" presStyleCnt="5"/>
      <dgm:spPr/>
    </dgm:pt>
    <dgm:pt modelId="{4E28BDAC-F798-2E43-B8B4-1CBA89ADC61E}" type="pres">
      <dgm:prSet presAssocID="{3B88E7B6-EEA8-644C-A0D5-3FDDCDFB39AE}" presName="textparent_3" presStyleLbl="node1" presStyleIdx="0" presStyleCnt="0"/>
      <dgm:spPr/>
    </dgm:pt>
    <dgm:pt modelId="{E4F65D04-72B1-3041-B876-7919A6960C58}" type="pres">
      <dgm:prSet presAssocID="{3B88E7B6-EEA8-644C-A0D5-3FDDCDFB39AE}" presName="text_3" presStyleLbl="revTx" presStyleIdx="1" presStyleCnt="5" custScaleX="210008">
        <dgm:presLayoutVars>
          <dgm:bulletEnabled val="1"/>
        </dgm:presLayoutVars>
      </dgm:prSet>
      <dgm:spPr/>
    </dgm:pt>
    <dgm:pt modelId="{1E83EA3A-1195-384B-8092-B4CB0081CA52}" type="pres">
      <dgm:prSet presAssocID="{99CA983B-17F7-4F4C-B482-66157555AEA6}" presName="picture_4" presStyleCnt="0"/>
      <dgm:spPr/>
    </dgm:pt>
    <dgm:pt modelId="{265D41EF-8D18-394C-B252-8748495BE5F8}" type="pres">
      <dgm:prSet presAssocID="{99CA983B-17F7-4F4C-B482-66157555AEA6}" presName="pictureRepeatNode" presStyleLbl="alignImgPlace1" presStyleIdx="3" presStyleCnt="6"/>
      <dgm:spPr/>
    </dgm:pt>
    <dgm:pt modelId="{9DA3A9BC-1611-6746-B3F2-5961AF28CAD6}" type="pres">
      <dgm:prSet presAssocID="{FEA29C0E-04BD-2149-8092-F60AA5C9E705}" presName="line_4" presStyleLbl="parChTrans1D1" presStyleIdx="2" presStyleCnt="5"/>
      <dgm:spPr/>
    </dgm:pt>
    <dgm:pt modelId="{C7A985BB-FFF8-074D-AB2E-5E3A5AF826CA}" type="pres">
      <dgm:prSet presAssocID="{FEA29C0E-04BD-2149-8092-F60AA5C9E705}" presName="textparent_4" presStyleLbl="node1" presStyleIdx="0" presStyleCnt="0"/>
      <dgm:spPr/>
    </dgm:pt>
    <dgm:pt modelId="{C3255567-1EED-7A47-B1B4-7716B305EDCB}" type="pres">
      <dgm:prSet presAssocID="{FEA29C0E-04BD-2149-8092-F60AA5C9E705}" presName="text_4" presStyleLbl="revTx" presStyleIdx="2" presStyleCnt="5" custScaleX="175830">
        <dgm:presLayoutVars>
          <dgm:bulletEnabled val="1"/>
        </dgm:presLayoutVars>
      </dgm:prSet>
      <dgm:spPr/>
    </dgm:pt>
    <dgm:pt modelId="{2D217219-DEA4-DA41-B496-40F001989B62}" type="pres">
      <dgm:prSet presAssocID="{8EEE98ED-1DF4-3648-A9AC-0BD2A8DF3148}" presName="picture_5" presStyleCnt="0"/>
      <dgm:spPr/>
    </dgm:pt>
    <dgm:pt modelId="{097B7942-0865-EC4D-BF56-C08D8C6CA667}" type="pres">
      <dgm:prSet presAssocID="{8EEE98ED-1DF4-3648-A9AC-0BD2A8DF3148}" presName="pictureRepeatNode" presStyleLbl="alignImgPlace1" presStyleIdx="4" presStyleCnt="6"/>
      <dgm:spPr/>
    </dgm:pt>
    <dgm:pt modelId="{0DB23C20-B493-D54D-8E44-07D792CC679F}" type="pres">
      <dgm:prSet presAssocID="{ED62B900-037C-CB45-AD05-6C7B3E0D72AC}" presName="line_5" presStyleLbl="parChTrans1D1" presStyleIdx="3" presStyleCnt="5"/>
      <dgm:spPr/>
    </dgm:pt>
    <dgm:pt modelId="{82D21954-FD43-F146-93D8-1E9AE66E2A29}" type="pres">
      <dgm:prSet presAssocID="{ED62B900-037C-CB45-AD05-6C7B3E0D72AC}" presName="textparent_5" presStyleLbl="node1" presStyleIdx="0" presStyleCnt="0"/>
      <dgm:spPr/>
    </dgm:pt>
    <dgm:pt modelId="{35E6C2C6-E9BC-E04C-9765-34B6F6C0E33A}" type="pres">
      <dgm:prSet presAssocID="{ED62B900-037C-CB45-AD05-6C7B3E0D72AC}" presName="text_5" presStyleLbl="revTx" presStyleIdx="3" presStyleCnt="5" custScaleX="193278">
        <dgm:presLayoutVars>
          <dgm:bulletEnabled val="1"/>
        </dgm:presLayoutVars>
      </dgm:prSet>
      <dgm:spPr/>
    </dgm:pt>
    <dgm:pt modelId="{4E08ACEF-98A6-014B-BBD9-C5D80DE2275B}" type="pres">
      <dgm:prSet presAssocID="{E3A143A0-568A-FB4D-8E80-CCA72060CE39}" presName="picture_6" presStyleCnt="0"/>
      <dgm:spPr/>
    </dgm:pt>
    <dgm:pt modelId="{30BECA7A-D89B-9243-9C2C-235E5D777131}" type="pres">
      <dgm:prSet presAssocID="{E3A143A0-568A-FB4D-8E80-CCA72060CE39}" presName="pictureRepeatNode" presStyleLbl="alignImgPlace1" presStyleIdx="5" presStyleCnt="6"/>
      <dgm:spPr/>
    </dgm:pt>
    <dgm:pt modelId="{683D3B50-80C1-724C-9B1A-FA757D9D429D}" type="pres">
      <dgm:prSet presAssocID="{BE448DF8-D71A-A24D-B8AD-CB665D643F52}" presName="line_6" presStyleLbl="parChTrans1D1" presStyleIdx="4" presStyleCnt="5"/>
      <dgm:spPr/>
    </dgm:pt>
    <dgm:pt modelId="{B337FE47-F685-A548-8234-2B9A5F07E6D6}" type="pres">
      <dgm:prSet presAssocID="{BE448DF8-D71A-A24D-B8AD-CB665D643F52}" presName="textparent_6" presStyleLbl="node1" presStyleIdx="0" presStyleCnt="0"/>
      <dgm:spPr/>
    </dgm:pt>
    <dgm:pt modelId="{E9645851-3C22-2544-80CE-98543B7F869B}" type="pres">
      <dgm:prSet presAssocID="{BE448DF8-D71A-A24D-B8AD-CB665D643F52}" presName="text_6" presStyleLbl="revTx" presStyleIdx="4" presStyleCnt="5" custScaleX="171493">
        <dgm:presLayoutVars>
          <dgm:bulletEnabled val="1"/>
        </dgm:presLayoutVars>
      </dgm:prSet>
      <dgm:spPr/>
    </dgm:pt>
  </dgm:ptLst>
  <dgm:cxnLst>
    <dgm:cxn modelId="{42963A03-837A-DB45-B279-302977AF9E26}" srcId="{814B9F44-2D37-0846-80E6-88B588D86CDD}" destId="{FEA29C0E-04BD-2149-8092-F60AA5C9E705}" srcOrd="3" destOrd="0" parTransId="{031A6F4A-3BBD-594B-83A2-3241E0C1A5B8}" sibTransId="{99CA983B-17F7-4F4C-B482-66157555AEA6}"/>
    <dgm:cxn modelId="{C9D56405-D241-054F-A0CB-4F1F54B7F054}" type="presOf" srcId="{BE448DF8-D71A-A24D-B8AD-CB665D643F52}" destId="{E9645851-3C22-2544-80CE-98543B7F869B}" srcOrd="0" destOrd="0" presId="urn:microsoft.com/office/officeart/2008/layout/CircularPictureCallout"/>
    <dgm:cxn modelId="{F634351C-6506-2E40-A9A5-4CEF6C45376B}" type="presOf" srcId="{45F3F8B1-F277-E741-B053-9ED79FD90253}" destId="{A8326FBA-DA7B-5E47-9D55-82D8B36BFD0B}" srcOrd="0" destOrd="0" presId="urn:microsoft.com/office/officeart/2008/layout/CircularPictureCallout"/>
    <dgm:cxn modelId="{F8CC2131-9AD6-724C-B99E-2054A7BAC497}" type="presOf" srcId="{99CA983B-17F7-4F4C-B482-66157555AEA6}" destId="{265D41EF-8D18-394C-B252-8748495BE5F8}" srcOrd="0" destOrd="0" presId="urn:microsoft.com/office/officeart/2008/layout/CircularPictureCallout"/>
    <dgm:cxn modelId="{E058323E-22E8-EB41-8CBD-6B020914530C}" type="presOf" srcId="{0E1288E5-230C-494A-AA1B-4B4D71F7123E}" destId="{33E666FD-1F22-154D-8816-EF61194D8740}" srcOrd="0" destOrd="0" presId="urn:microsoft.com/office/officeart/2008/layout/CircularPictureCallout"/>
    <dgm:cxn modelId="{B6BEA343-2F87-6F4E-9DB4-2FE55763F5E9}" type="presOf" srcId="{0E0D29C0-8BE8-1C43-BDC9-DF268D019797}" destId="{5A169BFF-E05B-1747-BCA6-D20D4C92DD62}" srcOrd="0" destOrd="0" presId="urn:microsoft.com/office/officeart/2008/layout/CircularPictureCallout"/>
    <dgm:cxn modelId="{76C70A4A-EA01-E346-880E-0AA1090A74AF}" type="presOf" srcId="{F3440EE6-994F-1541-942F-78FF8A2A17A4}" destId="{C4796694-E5E6-BE4B-AC64-232FBD6C0C3C}" srcOrd="0" destOrd="0" presId="urn:microsoft.com/office/officeart/2008/layout/CircularPictureCallout"/>
    <dgm:cxn modelId="{53B7D34D-74C9-9942-998A-B6BA9D0CD74F}" type="presOf" srcId="{8EEE98ED-1DF4-3648-A9AC-0BD2A8DF3148}" destId="{097B7942-0865-EC4D-BF56-C08D8C6CA667}" srcOrd="0" destOrd="0" presId="urn:microsoft.com/office/officeart/2008/layout/CircularPictureCallout"/>
    <dgm:cxn modelId="{2A4D5B4F-7C67-5743-A689-91AD0B790528}" type="presOf" srcId="{814B9F44-2D37-0846-80E6-88B588D86CDD}" destId="{8AAFB247-0734-3D46-B67C-577CCEC39CA4}" srcOrd="0" destOrd="0" presId="urn:microsoft.com/office/officeart/2008/layout/CircularPictureCallout"/>
    <dgm:cxn modelId="{C1FB4950-D3AB-D449-BE18-97ED512A8A1B}" srcId="{814B9F44-2D37-0846-80E6-88B588D86CDD}" destId="{3B88E7B6-EEA8-644C-A0D5-3FDDCDFB39AE}" srcOrd="2" destOrd="0" parTransId="{A4E02E56-AB9B-CE48-AB5E-75858E0D00B6}" sibTransId="{0E0D29C0-8BE8-1C43-BDC9-DF268D019797}"/>
    <dgm:cxn modelId="{F50BFD5B-53BA-6C49-9C6F-C807553FA67E}" srcId="{814B9F44-2D37-0846-80E6-88B588D86CDD}" destId="{BE448DF8-D71A-A24D-B8AD-CB665D643F52}" srcOrd="5" destOrd="0" parTransId="{9E539EAB-FF24-F54C-B2C9-65142DBE6A1A}" sibTransId="{E3A143A0-568A-FB4D-8E80-CCA72060CE39}"/>
    <dgm:cxn modelId="{74C0C55E-C244-F342-A1FE-EC588B48AB01}" type="presOf" srcId="{3B88E7B6-EEA8-644C-A0D5-3FDDCDFB39AE}" destId="{E4F65D04-72B1-3041-B876-7919A6960C58}" srcOrd="0" destOrd="0" presId="urn:microsoft.com/office/officeart/2008/layout/CircularPictureCallout"/>
    <dgm:cxn modelId="{59120E61-0B7C-B54B-B66A-318F1944F741}" srcId="{814B9F44-2D37-0846-80E6-88B588D86CDD}" destId="{45F3F8B1-F277-E741-B053-9ED79FD90253}" srcOrd="1" destOrd="0" parTransId="{0AD797D6-36F5-6742-BF30-8C21861FDD93}" sibTransId="{85E10A3A-4A4F-EE4C-8A1B-554CA2C06028}"/>
    <dgm:cxn modelId="{4714AB63-3A36-EC4E-9158-3FC025C7AA0F}" type="presOf" srcId="{85E10A3A-4A4F-EE4C-8A1B-554CA2C06028}" destId="{7C9542EA-C3BB-E746-8EA3-06C17D229041}" srcOrd="0" destOrd="0" presId="urn:microsoft.com/office/officeart/2008/layout/CircularPictureCallout"/>
    <dgm:cxn modelId="{0D9A207C-A6D9-0A46-B3FC-06351A410B60}" type="presOf" srcId="{E3A143A0-568A-FB4D-8E80-CCA72060CE39}" destId="{30BECA7A-D89B-9243-9C2C-235E5D777131}" srcOrd="0" destOrd="0" presId="urn:microsoft.com/office/officeart/2008/layout/CircularPictureCallout"/>
    <dgm:cxn modelId="{2D91D381-1682-CF4B-8FEE-9E89DD90F7A6}" srcId="{814B9F44-2D37-0846-80E6-88B588D86CDD}" destId="{F3440EE6-994F-1541-942F-78FF8A2A17A4}" srcOrd="0" destOrd="0" parTransId="{BEF02305-20F7-F544-B4C3-9AF37E707ED8}" sibTransId="{0E1288E5-230C-494A-AA1B-4B4D71F7123E}"/>
    <dgm:cxn modelId="{5B4602AF-5BB8-B24E-A68C-96AD79F23CFE}" type="presOf" srcId="{ED62B900-037C-CB45-AD05-6C7B3E0D72AC}" destId="{35E6C2C6-E9BC-E04C-9765-34B6F6C0E33A}" srcOrd="0" destOrd="0" presId="urn:microsoft.com/office/officeart/2008/layout/CircularPictureCallout"/>
    <dgm:cxn modelId="{6ADCA0D5-74BD-C146-8478-68566501DB8C}" type="presOf" srcId="{FEA29C0E-04BD-2149-8092-F60AA5C9E705}" destId="{C3255567-1EED-7A47-B1B4-7716B305EDCB}" srcOrd="0" destOrd="0" presId="urn:microsoft.com/office/officeart/2008/layout/CircularPictureCallout"/>
    <dgm:cxn modelId="{C95BD9E1-3649-A14A-B2C9-FE9D1A2ADB1D}" srcId="{814B9F44-2D37-0846-80E6-88B588D86CDD}" destId="{ED62B900-037C-CB45-AD05-6C7B3E0D72AC}" srcOrd="4" destOrd="0" parTransId="{F370885E-B3D1-454C-8471-40A2A7993C7F}" sibTransId="{8EEE98ED-1DF4-3648-A9AC-0BD2A8DF3148}"/>
    <dgm:cxn modelId="{D536D04F-6572-BF4B-B838-1A31A2D018DA}" type="presParOf" srcId="{8AAFB247-0734-3D46-B67C-577CCEC39CA4}" destId="{9EE70077-8CF8-234C-B6D0-82BF77B9A13F}" srcOrd="0" destOrd="0" presId="urn:microsoft.com/office/officeart/2008/layout/CircularPictureCallout"/>
    <dgm:cxn modelId="{FAAEA269-7AF3-A944-9D45-3BA0AB2AAECE}" type="presParOf" srcId="{9EE70077-8CF8-234C-B6D0-82BF77B9A13F}" destId="{BF18B2DA-538B-F44F-8A37-1B150EE45B5D}" srcOrd="0" destOrd="0" presId="urn:microsoft.com/office/officeart/2008/layout/CircularPictureCallout"/>
    <dgm:cxn modelId="{9A19395F-CE7E-8641-885C-F166B8325600}" type="presParOf" srcId="{BF18B2DA-538B-F44F-8A37-1B150EE45B5D}" destId="{33E666FD-1F22-154D-8816-EF61194D8740}" srcOrd="0" destOrd="0" presId="urn:microsoft.com/office/officeart/2008/layout/CircularPictureCallout"/>
    <dgm:cxn modelId="{A2D67E5F-EB5E-6949-8A55-D169D3D9A610}" type="presParOf" srcId="{9EE70077-8CF8-234C-B6D0-82BF77B9A13F}" destId="{C4796694-E5E6-BE4B-AC64-232FBD6C0C3C}" srcOrd="1" destOrd="0" presId="urn:microsoft.com/office/officeart/2008/layout/CircularPictureCallout"/>
    <dgm:cxn modelId="{41CE008C-850A-9D46-BA87-9EE9B5F22A56}" type="presParOf" srcId="{9EE70077-8CF8-234C-B6D0-82BF77B9A13F}" destId="{DCE7E289-2CAA-6341-A5DE-E7C9C1BC546B}" srcOrd="2" destOrd="0" presId="urn:microsoft.com/office/officeart/2008/layout/CircularPictureCallout"/>
    <dgm:cxn modelId="{1CB13CE4-8203-5B4E-9FDC-1D48777623F6}" type="presParOf" srcId="{DCE7E289-2CAA-6341-A5DE-E7C9C1BC546B}" destId="{7C9542EA-C3BB-E746-8EA3-06C17D229041}" srcOrd="0" destOrd="0" presId="urn:microsoft.com/office/officeart/2008/layout/CircularPictureCallout"/>
    <dgm:cxn modelId="{54FEE3A0-7106-E844-8EF4-419D4C7F7479}" type="presParOf" srcId="{9EE70077-8CF8-234C-B6D0-82BF77B9A13F}" destId="{091EDC64-A13A-1744-8F51-C1F8EC4EEED5}" srcOrd="3" destOrd="0" presId="urn:microsoft.com/office/officeart/2008/layout/CircularPictureCallout"/>
    <dgm:cxn modelId="{63498E2D-8F3E-244D-939E-B1C239068B68}" type="presParOf" srcId="{9EE70077-8CF8-234C-B6D0-82BF77B9A13F}" destId="{13D866BE-8513-EC4D-8CDB-F27C4C6A0A3B}" srcOrd="4" destOrd="0" presId="urn:microsoft.com/office/officeart/2008/layout/CircularPictureCallout"/>
    <dgm:cxn modelId="{F182D26E-ED53-8441-B9E7-E82092D52B09}" type="presParOf" srcId="{13D866BE-8513-EC4D-8CDB-F27C4C6A0A3B}" destId="{A8326FBA-DA7B-5E47-9D55-82D8B36BFD0B}" srcOrd="0" destOrd="0" presId="urn:microsoft.com/office/officeart/2008/layout/CircularPictureCallout"/>
    <dgm:cxn modelId="{67CF178F-EE69-5F47-81F5-94E4122BC58F}" type="presParOf" srcId="{9EE70077-8CF8-234C-B6D0-82BF77B9A13F}" destId="{ADCDFA15-FA00-9C4A-96C1-C37C1FE04888}" srcOrd="5" destOrd="0" presId="urn:microsoft.com/office/officeart/2008/layout/CircularPictureCallout"/>
    <dgm:cxn modelId="{2948B546-1071-9943-802C-33A7F70FD32C}" type="presParOf" srcId="{ADCDFA15-FA00-9C4A-96C1-C37C1FE04888}" destId="{5A169BFF-E05B-1747-BCA6-D20D4C92DD62}" srcOrd="0" destOrd="0" presId="urn:microsoft.com/office/officeart/2008/layout/CircularPictureCallout"/>
    <dgm:cxn modelId="{F3BA52FD-FE29-E149-8D0E-5FE87BAF4326}" type="presParOf" srcId="{9EE70077-8CF8-234C-B6D0-82BF77B9A13F}" destId="{8FF0608B-1D8D-E442-B484-5A501BD311A9}" srcOrd="6" destOrd="0" presId="urn:microsoft.com/office/officeart/2008/layout/CircularPictureCallout"/>
    <dgm:cxn modelId="{6501A4D4-7958-0143-9794-39986E0CBEE3}" type="presParOf" srcId="{9EE70077-8CF8-234C-B6D0-82BF77B9A13F}" destId="{4E28BDAC-F798-2E43-B8B4-1CBA89ADC61E}" srcOrd="7" destOrd="0" presId="urn:microsoft.com/office/officeart/2008/layout/CircularPictureCallout"/>
    <dgm:cxn modelId="{6BFD3FCE-C9D5-C64B-8DB5-FA6EADC1FAF4}" type="presParOf" srcId="{4E28BDAC-F798-2E43-B8B4-1CBA89ADC61E}" destId="{E4F65D04-72B1-3041-B876-7919A6960C58}" srcOrd="0" destOrd="0" presId="urn:microsoft.com/office/officeart/2008/layout/CircularPictureCallout"/>
    <dgm:cxn modelId="{B312F293-7E53-5B4C-BE48-E9521A769E39}" type="presParOf" srcId="{9EE70077-8CF8-234C-B6D0-82BF77B9A13F}" destId="{1E83EA3A-1195-384B-8092-B4CB0081CA52}" srcOrd="8" destOrd="0" presId="urn:microsoft.com/office/officeart/2008/layout/CircularPictureCallout"/>
    <dgm:cxn modelId="{336124A5-E326-0047-B4D2-15BDFF5960D1}" type="presParOf" srcId="{1E83EA3A-1195-384B-8092-B4CB0081CA52}" destId="{265D41EF-8D18-394C-B252-8748495BE5F8}" srcOrd="0" destOrd="0" presId="urn:microsoft.com/office/officeart/2008/layout/CircularPictureCallout"/>
    <dgm:cxn modelId="{6D42623B-AE4A-1246-9F6B-1962D5D45606}" type="presParOf" srcId="{9EE70077-8CF8-234C-B6D0-82BF77B9A13F}" destId="{9DA3A9BC-1611-6746-B3F2-5961AF28CAD6}" srcOrd="9" destOrd="0" presId="urn:microsoft.com/office/officeart/2008/layout/CircularPictureCallout"/>
    <dgm:cxn modelId="{AEC711B3-105C-6B4D-900E-66362D370522}" type="presParOf" srcId="{9EE70077-8CF8-234C-B6D0-82BF77B9A13F}" destId="{C7A985BB-FFF8-074D-AB2E-5E3A5AF826CA}" srcOrd="10" destOrd="0" presId="urn:microsoft.com/office/officeart/2008/layout/CircularPictureCallout"/>
    <dgm:cxn modelId="{84E35532-8D18-E345-9B36-9857C7231B4F}" type="presParOf" srcId="{C7A985BB-FFF8-074D-AB2E-5E3A5AF826CA}" destId="{C3255567-1EED-7A47-B1B4-7716B305EDCB}" srcOrd="0" destOrd="0" presId="urn:microsoft.com/office/officeart/2008/layout/CircularPictureCallout"/>
    <dgm:cxn modelId="{97D51CAA-55A6-3D4D-B63F-E7D0AE9DDD17}" type="presParOf" srcId="{9EE70077-8CF8-234C-B6D0-82BF77B9A13F}" destId="{2D217219-DEA4-DA41-B496-40F001989B62}" srcOrd="11" destOrd="0" presId="urn:microsoft.com/office/officeart/2008/layout/CircularPictureCallout"/>
    <dgm:cxn modelId="{C0A718D4-91D9-154A-81B2-E45826DBEB66}" type="presParOf" srcId="{2D217219-DEA4-DA41-B496-40F001989B62}" destId="{097B7942-0865-EC4D-BF56-C08D8C6CA667}" srcOrd="0" destOrd="0" presId="urn:microsoft.com/office/officeart/2008/layout/CircularPictureCallout"/>
    <dgm:cxn modelId="{1F84BD31-B1A8-4649-9373-E9F8C4C374BD}" type="presParOf" srcId="{9EE70077-8CF8-234C-B6D0-82BF77B9A13F}" destId="{0DB23C20-B493-D54D-8E44-07D792CC679F}" srcOrd="12" destOrd="0" presId="urn:microsoft.com/office/officeart/2008/layout/CircularPictureCallout"/>
    <dgm:cxn modelId="{66F912FA-22ED-AC4E-BBBD-8A308382D388}" type="presParOf" srcId="{9EE70077-8CF8-234C-B6D0-82BF77B9A13F}" destId="{82D21954-FD43-F146-93D8-1E9AE66E2A29}" srcOrd="13" destOrd="0" presId="urn:microsoft.com/office/officeart/2008/layout/CircularPictureCallout"/>
    <dgm:cxn modelId="{43ECF948-A7B2-5E4D-B542-791CCC419DCF}" type="presParOf" srcId="{82D21954-FD43-F146-93D8-1E9AE66E2A29}" destId="{35E6C2C6-E9BC-E04C-9765-34B6F6C0E33A}" srcOrd="0" destOrd="0" presId="urn:microsoft.com/office/officeart/2008/layout/CircularPictureCallout"/>
    <dgm:cxn modelId="{439DF2EB-D45B-6F43-80C1-FC2A156DBA26}" type="presParOf" srcId="{9EE70077-8CF8-234C-B6D0-82BF77B9A13F}" destId="{4E08ACEF-98A6-014B-BBD9-C5D80DE2275B}" srcOrd="14" destOrd="0" presId="urn:microsoft.com/office/officeart/2008/layout/CircularPictureCallout"/>
    <dgm:cxn modelId="{0F58DE14-569D-0F4D-A3C5-E14DAF3EDCCC}" type="presParOf" srcId="{4E08ACEF-98A6-014B-BBD9-C5D80DE2275B}" destId="{30BECA7A-D89B-9243-9C2C-235E5D777131}" srcOrd="0" destOrd="0" presId="urn:microsoft.com/office/officeart/2008/layout/CircularPictureCallout"/>
    <dgm:cxn modelId="{7658D475-10FE-CD46-AFB9-73E905AEA74F}" type="presParOf" srcId="{9EE70077-8CF8-234C-B6D0-82BF77B9A13F}" destId="{683D3B50-80C1-724C-9B1A-FA757D9D429D}" srcOrd="15" destOrd="0" presId="urn:microsoft.com/office/officeart/2008/layout/CircularPictureCallout"/>
    <dgm:cxn modelId="{2B9F8ED6-B50C-8142-9506-B8E612F3E1C0}" type="presParOf" srcId="{9EE70077-8CF8-234C-B6D0-82BF77B9A13F}" destId="{B337FE47-F685-A548-8234-2B9A5F07E6D6}" srcOrd="16" destOrd="0" presId="urn:microsoft.com/office/officeart/2008/layout/CircularPictureCallout"/>
    <dgm:cxn modelId="{82EB21A0-76A2-664D-8C3B-A86E09673E38}" type="presParOf" srcId="{B337FE47-F685-A548-8234-2B9A5F07E6D6}" destId="{E9645851-3C22-2544-80CE-98543B7F869B}"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28E6B6-E764-9943-A6EC-9EA12F55EC59}" type="doc">
      <dgm:prSet loTypeId="urn:microsoft.com/office/officeart/2008/layout/CircularPictureCallout" loCatId="" qsTypeId="urn:microsoft.com/office/officeart/2005/8/quickstyle/simple1" qsCatId="simple" csTypeId="urn:microsoft.com/office/officeart/2005/8/colors/accent1_2" csCatId="accent1" phldr="1"/>
      <dgm:spPr/>
      <dgm:t>
        <a:bodyPr/>
        <a:lstStyle/>
        <a:p>
          <a:endParaRPr lang="en-US"/>
        </a:p>
      </dgm:t>
    </dgm:pt>
    <dgm:pt modelId="{D201DB54-29C2-F148-B6BE-36A6F5B7FC97}">
      <dgm:prSet/>
      <dgm:spPr/>
      <dgm:t>
        <a:bodyPr/>
        <a:lstStyle/>
        <a:p>
          <a:endParaRPr lang="en-US" dirty="0"/>
        </a:p>
      </dgm:t>
    </dgm:pt>
    <dgm:pt modelId="{75F1B864-4CF3-CE4E-BB7E-ED10707C63C3}" type="parTrans" cxnId="{B26C4EF6-9B2C-3546-B795-039A738B4EAD}">
      <dgm:prSet/>
      <dgm:spPr/>
      <dgm:t>
        <a:bodyPr/>
        <a:lstStyle/>
        <a:p>
          <a:endParaRPr lang="en-US"/>
        </a:p>
      </dgm:t>
    </dgm:pt>
    <dgm:pt modelId="{80C9C163-E9D8-6D4F-BF1F-61A31E4D8E0B}" type="sibTrans" cxnId="{B26C4EF6-9B2C-3546-B795-039A738B4EA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solidFill>
            <a:schemeClr val="tx1"/>
          </a:solidFill>
        </a:ln>
      </dgm:spPr>
      <dgm:t>
        <a:bodyPr/>
        <a:lstStyle/>
        <a:p>
          <a:endParaRPr lang="en-US"/>
        </a:p>
      </dgm:t>
    </dgm:pt>
    <dgm:pt modelId="{705557F2-8A54-5C49-9AFD-8062BB119D21}">
      <dgm:prSet phldrT="[Text]" custT="1"/>
      <dgm:spPr/>
      <dgm:t>
        <a:bodyPr/>
        <a:lstStyle/>
        <a:p>
          <a:r>
            <a:rPr lang="en-US" sz="1800" dirty="0"/>
            <a:t>2-way Telegram Channel</a:t>
          </a:r>
        </a:p>
      </dgm:t>
    </dgm:pt>
    <dgm:pt modelId="{5E6CA9A6-5FA5-0345-9139-4419905D741A}" type="parTrans" cxnId="{5C567C29-0FE9-D948-9435-DE425652AF96}">
      <dgm:prSet/>
      <dgm:spPr/>
      <dgm:t>
        <a:bodyPr/>
        <a:lstStyle/>
        <a:p>
          <a:endParaRPr lang="en-US"/>
        </a:p>
      </dgm:t>
    </dgm:pt>
    <dgm:pt modelId="{51BB9BC1-947E-9A44-9C47-62390BB10A46}" type="sibTrans" cxnId="{5C567C29-0FE9-D948-9435-DE425652AF9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73CFC62F-B34E-0F43-81D6-07D7984F6136}">
      <dgm:prSet phldrT="[Text]" custT="1"/>
      <dgm:spPr/>
      <dgm:t>
        <a:bodyPr/>
        <a:lstStyle/>
        <a:p>
          <a:r>
            <a:rPr lang="en-US" sz="1800" dirty="0"/>
            <a:t>2-way WhatsApp Channel</a:t>
          </a:r>
        </a:p>
      </dgm:t>
    </dgm:pt>
    <dgm:pt modelId="{B7E59677-6C64-4944-8CFF-7A962606933F}" type="parTrans" cxnId="{CAF374F8-B9F9-DD44-9105-785CF70512CE}">
      <dgm:prSet/>
      <dgm:spPr/>
      <dgm:t>
        <a:bodyPr/>
        <a:lstStyle/>
        <a:p>
          <a:endParaRPr lang="en-US"/>
        </a:p>
      </dgm:t>
    </dgm:pt>
    <dgm:pt modelId="{02863E76-35E6-5D42-BC4F-56CFA0B53E0F}" type="sibTrans" cxnId="{CAF374F8-B9F9-DD44-9105-785CF70512CE}">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45000" r="-45000"/>
          </a:stretch>
        </a:blipFill>
      </dgm:spPr>
      <dgm:t>
        <a:bodyPr/>
        <a:lstStyle/>
        <a:p>
          <a:endParaRPr lang="en-US"/>
        </a:p>
      </dgm:t>
    </dgm:pt>
    <dgm:pt modelId="{94A38781-5C49-D943-B7B0-AF93C477F57E}">
      <dgm:prSet phldrT="[Text]" custT="1"/>
      <dgm:spPr/>
      <dgm:t>
        <a:bodyPr/>
        <a:lstStyle/>
        <a:p>
          <a:r>
            <a:rPr lang="en-US" sz="1800" dirty="0"/>
            <a:t>Banners and Posters</a:t>
          </a:r>
        </a:p>
      </dgm:t>
    </dgm:pt>
    <dgm:pt modelId="{7427C562-865D-4645-BD00-2492515ACF42}" type="parTrans" cxnId="{CB59A6A6-53ED-064C-9679-D376B59417EE}">
      <dgm:prSet/>
      <dgm:spPr/>
      <dgm:t>
        <a:bodyPr/>
        <a:lstStyle/>
        <a:p>
          <a:endParaRPr lang="en-US"/>
        </a:p>
      </dgm:t>
    </dgm:pt>
    <dgm:pt modelId="{6C3C23BB-5BDE-BA4D-8515-6D2D4AF5D1D6}" type="sibTrans" cxnId="{CB59A6A6-53ED-064C-9679-D376B59417EE}">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6A4E15D2-5DE3-F443-AF6E-CE5BD461CB34}">
      <dgm:prSet phldrT="[Text]" custT="1"/>
      <dgm:spPr/>
      <dgm:t>
        <a:bodyPr/>
        <a:lstStyle/>
        <a:p>
          <a:r>
            <a:rPr lang="en-US" sz="1800" dirty="0"/>
            <a:t>Face to Face</a:t>
          </a:r>
        </a:p>
      </dgm:t>
    </dgm:pt>
    <dgm:pt modelId="{C913CC27-ECE6-2845-B728-0E242A7684E5}" type="parTrans" cxnId="{453F7E5C-B9CD-8A44-9287-7FCA4DF5BAAD}">
      <dgm:prSet/>
      <dgm:spPr/>
      <dgm:t>
        <a:bodyPr/>
        <a:lstStyle/>
        <a:p>
          <a:endParaRPr lang="en-US"/>
        </a:p>
      </dgm:t>
    </dgm:pt>
    <dgm:pt modelId="{F38C2814-A0AC-D144-B8EF-EFBE94E278C4}" type="sibTrans" cxnId="{453F7E5C-B9CD-8A44-9287-7FCA4DF5BAAD}">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A52AE02B-D28F-E74A-BFF8-3F1270843DB5}">
      <dgm:prSet phldrT="[Text]" custT="1"/>
      <dgm:spPr/>
      <dgm:t>
        <a:bodyPr/>
        <a:lstStyle/>
        <a:p>
          <a:r>
            <a:rPr lang="en-US" sz="1800"/>
            <a:t>Radio Programs</a:t>
          </a:r>
          <a:endParaRPr lang="en-US" sz="1800" dirty="0"/>
        </a:p>
      </dgm:t>
    </dgm:pt>
    <dgm:pt modelId="{9B861CA0-FB11-0E4C-9813-50704556B08A}" type="parTrans" cxnId="{5CD15A2C-59FB-4040-AF4B-ACEEDA7323D2}">
      <dgm:prSet/>
      <dgm:spPr/>
      <dgm:t>
        <a:bodyPr/>
        <a:lstStyle/>
        <a:p>
          <a:endParaRPr lang="en-US"/>
        </a:p>
      </dgm:t>
    </dgm:pt>
    <dgm:pt modelId="{65A44AC9-3DD0-7F47-AB90-FDFEB9A77608}" type="sibTrans" cxnId="{5CD15A2C-59FB-4040-AF4B-ACEEDA7323D2}">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03DC1300-0236-F348-B2CF-A672F9F7031E}" type="pres">
      <dgm:prSet presAssocID="{BB28E6B6-E764-9943-A6EC-9EA12F55EC59}" presName="Name0" presStyleCnt="0">
        <dgm:presLayoutVars>
          <dgm:chMax val="7"/>
          <dgm:chPref val="7"/>
          <dgm:dir/>
        </dgm:presLayoutVars>
      </dgm:prSet>
      <dgm:spPr/>
    </dgm:pt>
    <dgm:pt modelId="{0135B023-070F-3A48-8758-554B7A748CE0}" type="pres">
      <dgm:prSet presAssocID="{BB28E6B6-E764-9943-A6EC-9EA12F55EC59}" presName="Name1" presStyleCnt="0"/>
      <dgm:spPr/>
    </dgm:pt>
    <dgm:pt modelId="{AD06BB03-0B41-A94E-A166-6F41EFCDCD9A}" type="pres">
      <dgm:prSet presAssocID="{80C9C163-E9D8-6D4F-BF1F-61A31E4D8E0B}" presName="picture_1" presStyleCnt="0"/>
      <dgm:spPr/>
    </dgm:pt>
    <dgm:pt modelId="{587D714C-6A44-4447-AA3D-A3B43655F841}" type="pres">
      <dgm:prSet presAssocID="{80C9C163-E9D8-6D4F-BF1F-61A31E4D8E0B}" presName="pictureRepeatNode" presStyleLbl="alignImgPlace1" presStyleIdx="0" presStyleCnt="6"/>
      <dgm:spPr/>
    </dgm:pt>
    <dgm:pt modelId="{D621340E-2E8B-4E42-B8A4-47EDF1121FF6}" type="pres">
      <dgm:prSet presAssocID="{D201DB54-29C2-F148-B6BE-36A6F5B7FC97}" presName="text_1" presStyleLbl="node1" presStyleIdx="0" presStyleCnt="0">
        <dgm:presLayoutVars>
          <dgm:bulletEnabled val="1"/>
        </dgm:presLayoutVars>
      </dgm:prSet>
      <dgm:spPr/>
    </dgm:pt>
    <dgm:pt modelId="{3CD0E5C3-8159-8F4D-9BC3-31E79264691C}" type="pres">
      <dgm:prSet presAssocID="{65A44AC9-3DD0-7F47-AB90-FDFEB9A77608}" presName="picture_2" presStyleCnt="0"/>
      <dgm:spPr/>
    </dgm:pt>
    <dgm:pt modelId="{111BCA24-38FD-E847-B2EC-A29202CB3C8C}" type="pres">
      <dgm:prSet presAssocID="{65A44AC9-3DD0-7F47-AB90-FDFEB9A77608}" presName="pictureRepeatNode" presStyleLbl="alignImgPlace1" presStyleIdx="1" presStyleCnt="6"/>
      <dgm:spPr/>
    </dgm:pt>
    <dgm:pt modelId="{62784EB6-EA1D-314D-A3F5-DB55C148F0BE}" type="pres">
      <dgm:prSet presAssocID="{A52AE02B-D28F-E74A-BFF8-3F1270843DB5}" presName="line_2" presStyleLbl="parChTrans1D1" presStyleIdx="0" presStyleCnt="5"/>
      <dgm:spPr/>
    </dgm:pt>
    <dgm:pt modelId="{00B9A778-BF3B-CB49-A4C1-F5ED371A8151}" type="pres">
      <dgm:prSet presAssocID="{A52AE02B-D28F-E74A-BFF8-3F1270843DB5}" presName="textparent_2" presStyleLbl="node1" presStyleIdx="0" presStyleCnt="0"/>
      <dgm:spPr/>
    </dgm:pt>
    <dgm:pt modelId="{3F3CC0B8-CE3B-9348-971E-B162BA46EFAC}" type="pres">
      <dgm:prSet presAssocID="{A52AE02B-D28F-E74A-BFF8-3F1270843DB5}" presName="text_2" presStyleLbl="revTx" presStyleIdx="0" presStyleCnt="5">
        <dgm:presLayoutVars>
          <dgm:bulletEnabled val="1"/>
        </dgm:presLayoutVars>
      </dgm:prSet>
      <dgm:spPr/>
    </dgm:pt>
    <dgm:pt modelId="{6334DD4B-CF19-D74D-90CF-D7767184DFFB}" type="pres">
      <dgm:prSet presAssocID="{51BB9BC1-947E-9A44-9C47-62390BB10A46}" presName="picture_3" presStyleCnt="0"/>
      <dgm:spPr/>
    </dgm:pt>
    <dgm:pt modelId="{B2650A5A-08EB-0E4D-A734-9A59C51ED86D}" type="pres">
      <dgm:prSet presAssocID="{51BB9BC1-947E-9A44-9C47-62390BB10A46}" presName="pictureRepeatNode" presStyleLbl="alignImgPlace1" presStyleIdx="2" presStyleCnt="6"/>
      <dgm:spPr/>
    </dgm:pt>
    <dgm:pt modelId="{DF3257CB-32F7-7440-86FF-B2FAA3B298BE}" type="pres">
      <dgm:prSet presAssocID="{705557F2-8A54-5C49-9AFD-8062BB119D21}" presName="line_3" presStyleLbl="parChTrans1D1" presStyleIdx="1" presStyleCnt="5"/>
      <dgm:spPr/>
    </dgm:pt>
    <dgm:pt modelId="{FF6D8B78-1FC7-DC4A-89FC-8F3B750EBD20}" type="pres">
      <dgm:prSet presAssocID="{705557F2-8A54-5C49-9AFD-8062BB119D21}" presName="textparent_3" presStyleLbl="node1" presStyleIdx="0" presStyleCnt="0"/>
      <dgm:spPr/>
    </dgm:pt>
    <dgm:pt modelId="{AAAD6265-25A2-C14F-AD4D-B5A739445ECC}" type="pres">
      <dgm:prSet presAssocID="{705557F2-8A54-5C49-9AFD-8062BB119D21}" presName="text_3" presStyleLbl="revTx" presStyleIdx="1" presStyleCnt="5" custScaleX="282004">
        <dgm:presLayoutVars>
          <dgm:bulletEnabled val="1"/>
        </dgm:presLayoutVars>
      </dgm:prSet>
      <dgm:spPr/>
    </dgm:pt>
    <dgm:pt modelId="{BED693C8-54E5-F54A-8864-F2E3D4F3A59D}" type="pres">
      <dgm:prSet presAssocID="{02863E76-35E6-5D42-BC4F-56CFA0B53E0F}" presName="picture_4" presStyleCnt="0"/>
      <dgm:spPr/>
    </dgm:pt>
    <dgm:pt modelId="{DF414FD5-0AFB-FC44-9EF3-CBFF25A63348}" type="pres">
      <dgm:prSet presAssocID="{02863E76-35E6-5D42-BC4F-56CFA0B53E0F}" presName="pictureRepeatNode" presStyleLbl="alignImgPlace1" presStyleIdx="3" presStyleCnt="6"/>
      <dgm:spPr/>
    </dgm:pt>
    <dgm:pt modelId="{BA1A3E04-20F5-3940-8CFC-CB2625232C5A}" type="pres">
      <dgm:prSet presAssocID="{73CFC62F-B34E-0F43-81D6-07D7984F6136}" presName="line_4" presStyleLbl="parChTrans1D1" presStyleIdx="2" presStyleCnt="5"/>
      <dgm:spPr/>
    </dgm:pt>
    <dgm:pt modelId="{D21685BF-9052-594A-9C67-1F4402BA944C}" type="pres">
      <dgm:prSet presAssocID="{73CFC62F-B34E-0F43-81D6-07D7984F6136}" presName="textparent_4" presStyleLbl="node1" presStyleIdx="0" presStyleCnt="0"/>
      <dgm:spPr/>
    </dgm:pt>
    <dgm:pt modelId="{99BA8AC8-5DF8-614C-9D90-34C69D36B03F}" type="pres">
      <dgm:prSet presAssocID="{73CFC62F-B34E-0F43-81D6-07D7984F6136}" presName="text_4" presStyleLbl="revTx" presStyleIdx="2" presStyleCnt="5" custScaleX="288594">
        <dgm:presLayoutVars>
          <dgm:bulletEnabled val="1"/>
        </dgm:presLayoutVars>
      </dgm:prSet>
      <dgm:spPr/>
    </dgm:pt>
    <dgm:pt modelId="{172C1621-4C28-5643-987A-C80A78E415D4}" type="pres">
      <dgm:prSet presAssocID="{6C3C23BB-5BDE-BA4D-8515-6D2D4AF5D1D6}" presName="picture_5" presStyleCnt="0"/>
      <dgm:spPr/>
    </dgm:pt>
    <dgm:pt modelId="{1B4E89CF-1226-1543-8838-A60D3FBBC57F}" type="pres">
      <dgm:prSet presAssocID="{6C3C23BB-5BDE-BA4D-8515-6D2D4AF5D1D6}" presName="pictureRepeatNode" presStyleLbl="alignImgPlace1" presStyleIdx="4" presStyleCnt="6"/>
      <dgm:spPr/>
    </dgm:pt>
    <dgm:pt modelId="{AE528145-1DFD-8B4B-B1DF-BD649CD06882}" type="pres">
      <dgm:prSet presAssocID="{94A38781-5C49-D943-B7B0-AF93C477F57E}" presName="line_5" presStyleLbl="parChTrans1D1" presStyleIdx="3" presStyleCnt="5"/>
      <dgm:spPr/>
    </dgm:pt>
    <dgm:pt modelId="{B4227362-8CCC-5E4B-ABBC-B40135C53B01}" type="pres">
      <dgm:prSet presAssocID="{94A38781-5C49-D943-B7B0-AF93C477F57E}" presName="textparent_5" presStyleLbl="node1" presStyleIdx="0" presStyleCnt="0"/>
      <dgm:spPr/>
    </dgm:pt>
    <dgm:pt modelId="{6D3839B8-548F-BA4B-8208-66DE6EF3C8F6}" type="pres">
      <dgm:prSet presAssocID="{94A38781-5C49-D943-B7B0-AF93C477F57E}" presName="text_5" presStyleLbl="revTx" presStyleIdx="3" presStyleCnt="5" custScaleX="265723">
        <dgm:presLayoutVars>
          <dgm:bulletEnabled val="1"/>
        </dgm:presLayoutVars>
      </dgm:prSet>
      <dgm:spPr/>
    </dgm:pt>
    <dgm:pt modelId="{AFC4DD7D-41EE-6E47-8399-492FFDCC6426}" type="pres">
      <dgm:prSet presAssocID="{F38C2814-A0AC-D144-B8EF-EFBE94E278C4}" presName="picture_6" presStyleCnt="0"/>
      <dgm:spPr/>
    </dgm:pt>
    <dgm:pt modelId="{960A6183-E191-BE46-A534-8EB5DA97B17A}" type="pres">
      <dgm:prSet presAssocID="{F38C2814-A0AC-D144-B8EF-EFBE94E278C4}" presName="pictureRepeatNode" presStyleLbl="alignImgPlace1" presStyleIdx="5" presStyleCnt="6"/>
      <dgm:spPr/>
    </dgm:pt>
    <dgm:pt modelId="{F40C6A3D-180B-7247-BACD-BB91A95628D3}" type="pres">
      <dgm:prSet presAssocID="{6A4E15D2-5DE3-F443-AF6E-CE5BD461CB34}" presName="line_6" presStyleLbl="parChTrans1D1" presStyleIdx="4" presStyleCnt="5"/>
      <dgm:spPr/>
    </dgm:pt>
    <dgm:pt modelId="{315D020F-7221-2148-9406-347CEE383E8A}" type="pres">
      <dgm:prSet presAssocID="{6A4E15D2-5DE3-F443-AF6E-CE5BD461CB34}" presName="textparent_6" presStyleLbl="node1" presStyleIdx="0" presStyleCnt="0"/>
      <dgm:spPr/>
    </dgm:pt>
    <dgm:pt modelId="{53265AE8-FA06-E242-93DC-70FBC8EF26A1}" type="pres">
      <dgm:prSet presAssocID="{6A4E15D2-5DE3-F443-AF6E-CE5BD461CB34}" presName="text_6" presStyleLbl="revTx" presStyleIdx="4" presStyleCnt="5" custScaleX="383211">
        <dgm:presLayoutVars>
          <dgm:bulletEnabled val="1"/>
        </dgm:presLayoutVars>
      </dgm:prSet>
      <dgm:spPr/>
    </dgm:pt>
  </dgm:ptLst>
  <dgm:cxnLst>
    <dgm:cxn modelId="{957FF40A-3320-6742-9A8F-996732023763}" type="presOf" srcId="{F38C2814-A0AC-D144-B8EF-EFBE94E278C4}" destId="{960A6183-E191-BE46-A534-8EB5DA97B17A}" srcOrd="0" destOrd="0" presId="urn:microsoft.com/office/officeart/2008/layout/CircularPictureCallout"/>
    <dgm:cxn modelId="{81681D18-6CB2-9240-8CA9-E0441AAB3B88}" type="presOf" srcId="{A52AE02B-D28F-E74A-BFF8-3F1270843DB5}" destId="{3F3CC0B8-CE3B-9348-971E-B162BA46EFAC}" srcOrd="0" destOrd="0" presId="urn:microsoft.com/office/officeart/2008/layout/CircularPictureCallout"/>
    <dgm:cxn modelId="{E024311F-9EAC-944B-A9B5-0AD4517FAEBE}" type="presOf" srcId="{51BB9BC1-947E-9A44-9C47-62390BB10A46}" destId="{B2650A5A-08EB-0E4D-A734-9A59C51ED86D}" srcOrd="0" destOrd="0" presId="urn:microsoft.com/office/officeart/2008/layout/CircularPictureCallout"/>
    <dgm:cxn modelId="{5C567C29-0FE9-D948-9435-DE425652AF96}" srcId="{BB28E6B6-E764-9943-A6EC-9EA12F55EC59}" destId="{705557F2-8A54-5C49-9AFD-8062BB119D21}" srcOrd="2" destOrd="0" parTransId="{5E6CA9A6-5FA5-0345-9139-4419905D741A}" sibTransId="{51BB9BC1-947E-9A44-9C47-62390BB10A46}"/>
    <dgm:cxn modelId="{550D472C-54E0-094C-B711-070141B0A987}" type="presOf" srcId="{73CFC62F-B34E-0F43-81D6-07D7984F6136}" destId="{99BA8AC8-5DF8-614C-9D90-34C69D36B03F}" srcOrd="0" destOrd="0" presId="urn:microsoft.com/office/officeart/2008/layout/CircularPictureCallout"/>
    <dgm:cxn modelId="{5CD15A2C-59FB-4040-AF4B-ACEEDA7323D2}" srcId="{BB28E6B6-E764-9943-A6EC-9EA12F55EC59}" destId="{A52AE02B-D28F-E74A-BFF8-3F1270843DB5}" srcOrd="1" destOrd="0" parTransId="{9B861CA0-FB11-0E4C-9813-50704556B08A}" sibTransId="{65A44AC9-3DD0-7F47-AB90-FDFEB9A77608}"/>
    <dgm:cxn modelId="{2FD77A3D-8A01-C245-A645-2BE642F48887}" type="presOf" srcId="{65A44AC9-3DD0-7F47-AB90-FDFEB9A77608}" destId="{111BCA24-38FD-E847-B2EC-A29202CB3C8C}" srcOrd="0" destOrd="0" presId="urn:microsoft.com/office/officeart/2008/layout/CircularPictureCallout"/>
    <dgm:cxn modelId="{25D3CF5B-403B-4249-A1F8-CAF2519DBD3D}" type="presOf" srcId="{BB28E6B6-E764-9943-A6EC-9EA12F55EC59}" destId="{03DC1300-0236-F348-B2CF-A672F9F7031E}" srcOrd="0" destOrd="0" presId="urn:microsoft.com/office/officeart/2008/layout/CircularPictureCallout"/>
    <dgm:cxn modelId="{453F7E5C-B9CD-8A44-9287-7FCA4DF5BAAD}" srcId="{BB28E6B6-E764-9943-A6EC-9EA12F55EC59}" destId="{6A4E15D2-5DE3-F443-AF6E-CE5BD461CB34}" srcOrd="5" destOrd="0" parTransId="{C913CC27-ECE6-2845-B728-0E242A7684E5}" sibTransId="{F38C2814-A0AC-D144-B8EF-EFBE94E278C4}"/>
    <dgm:cxn modelId="{87407264-BDAA-0B42-BC85-1B0CEB95D70B}" type="presOf" srcId="{80C9C163-E9D8-6D4F-BF1F-61A31E4D8E0B}" destId="{587D714C-6A44-4447-AA3D-A3B43655F841}" srcOrd="0" destOrd="0" presId="urn:microsoft.com/office/officeart/2008/layout/CircularPictureCallout"/>
    <dgm:cxn modelId="{B5BCA897-96C6-1C4D-8B53-F1CB4C0F93DF}" type="presOf" srcId="{6C3C23BB-5BDE-BA4D-8515-6D2D4AF5D1D6}" destId="{1B4E89CF-1226-1543-8838-A60D3FBBC57F}" srcOrd="0" destOrd="0" presId="urn:microsoft.com/office/officeart/2008/layout/CircularPictureCallout"/>
    <dgm:cxn modelId="{96833B99-627E-6342-BD42-08BECD3D02BA}" type="presOf" srcId="{02863E76-35E6-5D42-BC4F-56CFA0B53E0F}" destId="{DF414FD5-0AFB-FC44-9EF3-CBFF25A63348}" srcOrd="0" destOrd="0" presId="urn:microsoft.com/office/officeart/2008/layout/CircularPictureCallout"/>
    <dgm:cxn modelId="{D4FB5D9B-2C65-7449-97E3-B67F72DE8CB5}" type="presOf" srcId="{D201DB54-29C2-F148-B6BE-36A6F5B7FC97}" destId="{D621340E-2E8B-4E42-B8A4-47EDF1121FF6}" srcOrd="0" destOrd="0" presId="urn:microsoft.com/office/officeart/2008/layout/CircularPictureCallout"/>
    <dgm:cxn modelId="{73501B9E-DD64-6C40-AD83-7892AB1C28E7}" type="presOf" srcId="{705557F2-8A54-5C49-9AFD-8062BB119D21}" destId="{AAAD6265-25A2-C14F-AD4D-B5A739445ECC}" srcOrd="0" destOrd="0" presId="urn:microsoft.com/office/officeart/2008/layout/CircularPictureCallout"/>
    <dgm:cxn modelId="{CB59A6A6-53ED-064C-9679-D376B59417EE}" srcId="{BB28E6B6-E764-9943-A6EC-9EA12F55EC59}" destId="{94A38781-5C49-D943-B7B0-AF93C477F57E}" srcOrd="4" destOrd="0" parTransId="{7427C562-865D-4645-BD00-2492515ACF42}" sibTransId="{6C3C23BB-5BDE-BA4D-8515-6D2D4AF5D1D6}"/>
    <dgm:cxn modelId="{6891E1B1-A192-E34C-8C46-ADB54958B8F1}" type="presOf" srcId="{94A38781-5C49-D943-B7B0-AF93C477F57E}" destId="{6D3839B8-548F-BA4B-8208-66DE6EF3C8F6}" srcOrd="0" destOrd="0" presId="urn:microsoft.com/office/officeart/2008/layout/CircularPictureCallout"/>
    <dgm:cxn modelId="{73B65CD8-2B66-F543-8F92-FD6FEDF874F3}" type="presOf" srcId="{6A4E15D2-5DE3-F443-AF6E-CE5BD461CB34}" destId="{53265AE8-FA06-E242-93DC-70FBC8EF26A1}" srcOrd="0" destOrd="0" presId="urn:microsoft.com/office/officeart/2008/layout/CircularPictureCallout"/>
    <dgm:cxn modelId="{B26C4EF6-9B2C-3546-B795-039A738B4EAD}" srcId="{BB28E6B6-E764-9943-A6EC-9EA12F55EC59}" destId="{D201DB54-29C2-F148-B6BE-36A6F5B7FC97}" srcOrd="0" destOrd="0" parTransId="{75F1B864-4CF3-CE4E-BB7E-ED10707C63C3}" sibTransId="{80C9C163-E9D8-6D4F-BF1F-61A31E4D8E0B}"/>
    <dgm:cxn modelId="{CAF374F8-B9F9-DD44-9105-785CF70512CE}" srcId="{BB28E6B6-E764-9943-A6EC-9EA12F55EC59}" destId="{73CFC62F-B34E-0F43-81D6-07D7984F6136}" srcOrd="3" destOrd="0" parTransId="{B7E59677-6C64-4944-8CFF-7A962606933F}" sibTransId="{02863E76-35E6-5D42-BC4F-56CFA0B53E0F}"/>
    <dgm:cxn modelId="{8992D26F-85A9-1248-9A77-29863C1CB814}" type="presParOf" srcId="{03DC1300-0236-F348-B2CF-A672F9F7031E}" destId="{0135B023-070F-3A48-8758-554B7A748CE0}" srcOrd="0" destOrd="0" presId="urn:microsoft.com/office/officeart/2008/layout/CircularPictureCallout"/>
    <dgm:cxn modelId="{DDDD429A-BE5D-0440-B387-7109F1ECE42A}" type="presParOf" srcId="{0135B023-070F-3A48-8758-554B7A748CE0}" destId="{AD06BB03-0B41-A94E-A166-6F41EFCDCD9A}" srcOrd="0" destOrd="0" presId="urn:microsoft.com/office/officeart/2008/layout/CircularPictureCallout"/>
    <dgm:cxn modelId="{D0ADBC81-2E2B-A94F-8569-F6B13285A351}" type="presParOf" srcId="{AD06BB03-0B41-A94E-A166-6F41EFCDCD9A}" destId="{587D714C-6A44-4447-AA3D-A3B43655F841}" srcOrd="0" destOrd="0" presId="urn:microsoft.com/office/officeart/2008/layout/CircularPictureCallout"/>
    <dgm:cxn modelId="{460638B2-5E1F-6B41-8BF1-A3C3909D5E7E}" type="presParOf" srcId="{0135B023-070F-3A48-8758-554B7A748CE0}" destId="{D621340E-2E8B-4E42-B8A4-47EDF1121FF6}" srcOrd="1" destOrd="0" presId="urn:microsoft.com/office/officeart/2008/layout/CircularPictureCallout"/>
    <dgm:cxn modelId="{1BEEEC51-CA21-A44B-BD98-115084110FBD}" type="presParOf" srcId="{0135B023-070F-3A48-8758-554B7A748CE0}" destId="{3CD0E5C3-8159-8F4D-9BC3-31E79264691C}" srcOrd="2" destOrd="0" presId="urn:microsoft.com/office/officeart/2008/layout/CircularPictureCallout"/>
    <dgm:cxn modelId="{E8B7618A-D06B-BC46-9FFD-99E58719AD4E}" type="presParOf" srcId="{3CD0E5C3-8159-8F4D-9BC3-31E79264691C}" destId="{111BCA24-38FD-E847-B2EC-A29202CB3C8C}" srcOrd="0" destOrd="0" presId="urn:microsoft.com/office/officeart/2008/layout/CircularPictureCallout"/>
    <dgm:cxn modelId="{45E97AEB-9C4F-0F47-B4E7-AB5B73B7C4A0}" type="presParOf" srcId="{0135B023-070F-3A48-8758-554B7A748CE0}" destId="{62784EB6-EA1D-314D-A3F5-DB55C148F0BE}" srcOrd="3" destOrd="0" presId="urn:microsoft.com/office/officeart/2008/layout/CircularPictureCallout"/>
    <dgm:cxn modelId="{67A67EEF-C8D4-4D43-9AA6-A847EBCF5644}" type="presParOf" srcId="{0135B023-070F-3A48-8758-554B7A748CE0}" destId="{00B9A778-BF3B-CB49-A4C1-F5ED371A8151}" srcOrd="4" destOrd="0" presId="urn:microsoft.com/office/officeart/2008/layout/CircularPictureCallout"/>
    <dgm:cxn modelId="{FF7CE079-852F-F94B-B8CD-7F38AC286A8B}" type="presParOf" srcId="{00B9A778-BF3B-CB49-A4C1-F5ED371A8151}" destId="{3F3CC0B8-CE3B-9348-971E-B162BA46EFAC}" srcOrd="0" destOrd="0" presId="urn:microsoft.com/office/officeart/2008/layout/CircularPictureCallout"/>
    <dgm:cxn modelId="{A16BEA7C-5F7C-AD42-878A-C4F0533301BA}" type="presParOf" srcId="{0135B023-070F-3A48-8758-554B7A748CE0}" destId="{6334DD4B-CF19-D74D-90CF-D7767184DFFB}" srcOrd="5" destOrd="0" presId="urn:microsoft.com/office/officeart/2008/layout/CircularPictureCallout"/>
    <dgm:cxn modelId="{6066BAD4-88B2-9244-8834-159AD8C82B93}" type="presParOf" srcId="{6334DD4B-CF19-D74D-90CF-D7767184DFFB}" destId="{B2650A5A-08EB-0E4D-A734-9A59C51ED86D}" srcOrd="0" destOrd="0" presId="urn:microsoft.com/office/officeart/2008/layout/CircularPictureCallout"/>
    <dgm:cxn modelId="{356435D2-7E04-F84A-9533-5A58416F0E85}" type="presParOf" srcId="{0135B023-070F-3A48-8758-554B7A748CE0}" destId="{DF3257CB-32F7-7440-86FF-B2FAA3B298BE}" srcOrd="6" destOrd="0" presId="urn:microsoft.com/office/officeart/2008/layout/CircularPictureCallout"/>
    <dgm:cxn modelId="{DC07383D-4742-054F-BC4E-9C5BB9E2E68E}" type="presParOf" srcId="{0135B023-070F-3A48-8758-554B7A748CE0}" destId="{FF6D8B78-1FC7-DC4A-89FC-8F3B750EBD20}" srcOrd="7" destOrd="0" presId="urn:microsoft.com/office/officeart/2008/layout/CircularPictureCallout"/>
    <dgm:cxn modelId="{55EEC242-0919-284D-8A45-45A2AB0D5350}" type="presParOf" srcId="{FF6D8B78-1FC7-DC4A-89FC-8F3B750EBD20}" destId="{AAAD6265-25A2-C14F-AD4D-B5A739445ECC}" srcOrd="0" destOrd="0" presId="urn:microsoft.com/office/officeart/2008/layout/CircularPictureCallout"/>
    <dgm:cxn modelId="{056349D1-5A47-724D-9A15-3C6575BF04B6}" type="presParOf" srcId="{0135B023-070F-3A48-8758-554B7A748CE0}" destId="{BED693C8-54E5-F54A-8864-F2E3D4F3A59D}" srcOrd="8" destOrd="0" presId="urn:microsoft.com/office/officeart/2008/layout/CircularPictureCallout"/>
    <dgm:cxn modelId="{4CB6B6F4-654B-6A45-A230-0CB668C300BE}" type="presParOf" srcId="{BED693C8-54E5-F54A-8864-F2E3D4F3A59D}" destId="{DF414FD5-0AFB-FC44-9EF3-CBFF25A63348}" srcOrd="0" destOrd="0" presId="urn:microsoft.com/office/officeart/2008/layout/CircularPictureCallout"/>
    <dgm:cxn modelId="{B6E7820A-3C97-2E40-8548-FDEAB8192F87}" type="presParOf" srcId="{0135B023-070F-3A48-8758-554B7A748CE0}" destId="{BA1A3E04-20F5-3940-8CFC-CB2625232C5A}" srcOrd="9" destOrd="0" presId="urn:microsoft.com/office/officeart/2008/layout/CircularPictureCallout"/>
    <dgm:cxn modelId="{D16ACB41-0DA8-8E41-A98F-6C455D2CF1F1}" type="presParOf" srcId="{0135B023-070F-3A48-8758-554B7A748CE0}" destId="{D21685BF-9052-594A-9C67-1F4402BA944C}" srcOrd="10" destOrd="0" presId="urn:microsoft.com/office/officeart/2008/layout/CircularPictureCallout"/>
    <dgm:cxn modelId="{BD216094-CD3D-C840-B74D-B933054A3646}" type="presParOf" srcId="{D21685BF-9052-594A-9C67-1F4402BA944C}" destId="{99BA8AC8-5DF8-614C-9D90-34C69D36B03F}" srcOrd="0" destOrd="0" presId="urn:microsoft.com/office/officeart/2008/layout/CircularPictureCallout"/>
    <dgm:cxn modelId="{D0BB3AF4-E547-5049-BE09-8FB753070174}" type="presParOf" srcId="{0135B023-070F-3A48-8758-554B7A748CE0}" destId="{172C1621-4C28-5643-987A-C80A78E415D4}" srcOrd="11" destOrd="0" presId="urn:microsoft.com/office/officeart/2008/layout/CircularPictureCallout"/>
    <dgm:cxn modelId="{ACD3BBD5-2FC6-214E-9EF7-4BEE9032581B}" type="presParOf" srcId="{172C1621-4C28-5643-987A-C80A78E415D4}" destId="{1B4E89CF-1226-1543-8838-A60D3FBBC57F}" srcOrd="0" destOrd="0" presId="urn:microsoft.com/office/officeart/2008/layout/CircularPictureCallout"/>
    <dgm:cxn modelId="{80B9CA2A-966E-6E45-8EF6-74FFA878813C}" type="presParOf" srcId="{0135B023-070F-3A48-8758-554B7A748CE0}" destId="{AE528145-1DFD-8B4B-B1DF-BD649CD06882}" srcOrd="12" destOrd="0" presId="urn:microsoft.com/office/officeart/2008/layout/CircularPictureCallout"/>
    <dgm:cxn modelId="{9061B07D-FE49-2541-A3CA-C6DD10C8DB1D}" type="presParOf" srcId="{0135B023-070F-3A48-8758-554B7A748CE0}" destId="{B4227362-8CCC-5E4B-ABBC-B40135C53B01}" srcOrd="13" destOrd="0" presId="urn:microsoft.com/office/officeart/2008/layout/CircularPictureCallout"/>
    <dgm:cxn modelId="{19FB998D-5D3A-1049-8B61-298EA4CAFB0A}" type="presParOf" srcId="{B4227362-8CCC-5E4B-ABBC-B40135C53B01}" destId="{6D3839B8-548F-BA4B-8208-66DE6EF3C8F6}" srcOrd="0" destOrd="0" presId="urn:microsoft.com/office/officeart/2008/layout/CircularPictureCallout"/>
    <dgm:cxn modelId="{4520AEAD-4B35-6C42-846F-55815F256190}" type="presParOf" srcId="{0135B023-070F-3A48-8758-554B7A748CE0}" destId="{AFC4DD7D-41EE-6E47-8399-492FFDCC6426}" srcOrd="14" destOrd="0" presId="urn:microsoft.com/office/officeart/2008/layout/CircularPictureCallout"/>
    <dgm:cxn modelId="{BCB1977D-F7D7-3447-98C9-282B4262927F}" type="presParOf" srcId="{AFC4DD7D-41EE-6E47-8399-492FFDCC6426}" destId="{960A6183-E191-BE46-A534-8EB5DA97B17A}" srcOrd="0" destOrd="0" presId="urn:microsoft.com/office/officeart/2008/layout/CircularPictureCallout"/>
    <dgm:cxn modelId="{DDF165F7-EC80-0D49-A7CC-0C6574562C1D}" type="presParOf" srcId="{0135B023-070F-3A48-8758-554B7A748CE0}" destId="{F40C6A3D-180B-7247-BACD-BB91A95628D3}" srcOrd="15" destOrd="0" presId="urn:microsoft.com/office/officeart/2008/layout/CircularPictureCallout"/>
    <dgm:cxn modelId="{960CA567-2E78-F74F-9DC9-E4BB2E823262}" type="presParOf" srcId="{0135B023-070F-3A48-8758-554B7A748CE0}" destId="{315D020F-7221-2148-9406-347CEE383E8A}" srcOrd="16" destOrd="0" presId="urn:microsoft.com/office/officeart/2008/layout/CircularPictureCallout"/>
    <dgm:cxn modelId="{7D8A2ECB-CE17-4F45-B570-1688D95E6C12}" type="presParOf" srcId="{315D020F-7221-2148-9406-347CEE383E8A}" destId="{53265AE8-FA06-E242-93DC-70FBC8EF26A1}"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B0319-6247-EB4B-B246-579E0173318E}">
      <dsp:nvSpPr>
        <dsp:cNvPr id="0" name=""/>
        <dsp:cNvSpPr/>
      </dsp:nvSpPr>
      <dsp:spPr>
        <a:xfrm>
          <a:off x="5574" y="135187"/>
          <a:ext cx="1728179" cy="15715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International Media and Social Media coverage of the Ebola Outbreak (TV and Social Media)</a:t>
          </a:r>
        </a:p>
      </dsp:txBody>
      <dsp:txXfrm>
        <a:off x="51604" y="181217"/>
        <a:ext cx="1636119" cy="1479503"/>
      </dsp:txXfrm>
    </dsp:sp>
    <dsp:sp modelId="{99BBEF83-D9FE-764A-B051-78A8B94BE387}">
      <dsp:nvSpPr>
        <dsp:cNvPr id="0" name=""/>
        <dsp:cNvSpPr/>
      </dsp:nvSpPr>
      <dsp:spPr>
        <a:xfrm>
          <a:off x="1906572" y="706675"/>
          <a:ext cx="366374" cy="428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906572" y="792393"/>
        <a:ext cx="256462" cy="257152"/>
      </dsp:txXfrm>
    </dsp:sp>
    <dsp:sp modelId="{DCD2D1CF-9D12-F849-A947-04EBE3667168}">
      <dsp:nvSpPr>
        <dsp:cNvPr id="0" name=""/>
        <dsp:cNvSpPr/>
      </dsp:nvSpPr>
      <dsp:spPr>
        <a:xfrm>
          <a:off x="2425026" y="135187"/>
          <a:ext cx="1728179" cy="15715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Liberian Diaspora in the USA (TV and Social Media)</a:t>
          </a:r>
        </a:p>
      </dsp:txBody>
      <dsp:txXfrm>
        <a:off x="2471056" y="181217"/>
        <a:ext cx="1636119" cy="1479503"/>
      </dsp:txXfrm>
    </dsp:sp>
    <dsp:sp modelId="{CD83FFB8-1AED-A642-9E14-1CC998D3F658}">
      <dsp:nvSpPr>
        <dsp:cNvPr id="0" name=""/>
        <dsp:cNvSpPr/>
      </dsp:nvSpPr>
      <dsp:spPr>
        <a:xfrm>
          <a:off x="4326024" y="706675"/>
          <a:ext cx="366374" cy="428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4326024" y="792393"/>
        <a:ext cx="256462" cy="257152"/>
      </dsp:txXfrm>
    </dsp:sp>
    <dsp:sp modelId="{F1FE1595-1445-EC41-8032-46816CD6C78E}">
      <dsp:nvSpPr>
        <dsp:cNvPr id="0" name=""/>
        <dsp:cNvSpPr/>
      </dsp:nvSpPr>
      <dsp:spPr>
        <a:xfrm>
          <a:off x="4844478" y="135187"/>
          <a:ext cx="1728179" cy="15715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Liberian Population in Liberia (Telephone &amp; Messaging Apps)</a:t>
          </a:r>
        </a:p>
      </dsp:txBody>
      <dsp:txXfrm>
        <a:off x="4890508" y="181217"/>
        <a:ext cx="1636119" cy="1479503"/>
      </dsp:txXfrm>
    </dsp:sp>
    <dsp:sp modelId="{7243C731-BDDB-F24A-B6CB-D212CA2CCDA9}">
      <dsp:nvSpPr>
        <dsp:cNvPr id="0" name=""/>
        <dsp:cNvSpPr/>
      </dsp:nvSpPr>
      <dsp:spPr>
        <a:xfrm>
          <a:off x="6745476" y="706675"/>
          <a:ext cx="366374" cy="428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6745476" y="792393"/>
        <a:ext cx="256462" cy="257152"/>
      </dsp:txXfrm>
    </dsp:sp>
    <dsp:sp modelId="{58D14D27-44B8-F94D-95E4-7698E2D4A61A}">
      <dsp:nvSpPr>
        <dsp:cNvPr id="0" name=""/>
        <dsp:cNvSpPr/>
      </dsp:nvSpPr>
      <dsp:spPr>
        <a:xfrm>
          <a:off x="7263930" y="135187"/>
          <a:ext cx="1728179" cy="15715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Liberian Population offline</a:t>
          </a:r>
        </a:p>
      </dsp:txBody>
      <dsp:txXfrm>
        <a:off x="7309960" y="181217"/>
        <a:ext cx="1636119" cy="1479503"/>
      </dsp:txXfrm>
    </dsp:sp>
    <dsp:sp modelId="{7820134E-4383-FE43-96D0-229D320EEAC9}">
      <dsp:nvSpPr>
        <dsp:cNvPr id="0" name=""/>
        <dsp:cNvSpPr/>
      </dsp:nvSpPr>
      <dsp:spPr>
        <a:xfrm>
          <a:off x="9164928" y="706675"/>
          <a:ext cx="366374" cy="428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9164928" y="792393"/>
        <a:ext cx="256462" cy="257152"/>
      </dsp:txXfrm>
    </dsp:sp>
    <dsp:sp modelId="{A2827BF7-961F-214B-A1A7-E97BFD8DB328}">
      <dsp:nvSpPr>
        <dsp:cNvPr id="0" name=""/>
        <dsp:cNvSpPr/>
      </dsp:nvSpPr>
      <dsp:spPr>
        <a:xfrm>
          <a:off x="9683382" y="135187"/>
          <a:ext cx="1728179" cy="15715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Liberian population online</a:t>
          </a:r>
        </a:p>
      </dsp:txBody>
      <dsp:txXfrm>
        <a:off x="9729412" y="181217"/>
        <a:ext cx="1636119" cy="1479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B0319-6247-EB4B-B246-579E0173318E}">
      <dsp:nvSpPr>
        <dsp:cNvPr id="0" name=""/>
        <dsp:cNvSpPr/>
      </dsp:nvSpPr>
      <dsp:spPr>
        <a:xfrm>
          <a:off x="5574" y="135187"/>
          <a:ext cx="1728179" cy="15715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Inter-ethnic attacks on the ground (offline)</a:t>
          </a:r>
        </a:p>
      </dsp:txBody>
      <dsp:txXfrm>
        <a:off x="51604" y="181217"/>
        <a:ext cx="1636119" cy="1479503"/>
      </dsp:txXfrm>
    </dsp:sp>
    <dsp:sp modelId="{99BBEF83-D9FE-764A-B051-78A8B94BE387}">
      <dsp:nvSpPr>
        <dsp:cNvPr id="0" name=""/>
        <dsp:cNvSpPr/>
      </dsp:nvSpPr>
      <dsp:spPr>
        <a:xfrm>
          <a:off x="1906572" y="706675"/>
          <a:ext cx="366374" cy="428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906572" y="792393"/>
        <a:ext cx="256462" cy="257152"/>
      </dsp:txXfrm>
    </dsp:sp>
    <dsp:sp modelId="{DCD2D1CF-9D12-F849-A947-04EBE3667168}">
      <dsp:nvSpPr>
        <dsp:cNvPr id="0" name=""/>
        <dsp:cNvSpPr/>
      </dsp:nvSpPr>
      <dsp:spPr>
        <a:xfrm>
          <a:off x="2425026" y="135187"/>
          <a:ext cx="1728179" cy="15715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South Sudanese population (offline)</a:t>
          </a:r>
        </a:p>
      </dsp:txBody>
      <dsp:txXfrm>
        <a:off x="2471056" y="181217"/>
        <a:ext cx="1636119" cy="1479503"/>
      </dsp:txXfrm>
    </dsp:sp>
    <dsp:sp modelId="{CD83FFB8-1AED-A642-9E14-1CC998D3F658}">
      <dsp:nvSpPr>
        <dsp:cNvPr id="0" name=""/>
        <dsp:cNvSpPr/>
      </dsp:nvSpPr>
      <dsp:spPr>
        <a:xfrm>
          <a:off x="4326024" y="706675"/>
          <a:ext cx="366374" cy="428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4326024" y="792393"/>
        <a:ext cx="256462" cy="257152"/>
      </dsp:txXfrm>
    </dsp:sp>
    <dsp:sp modelId="{F1FE1595-1445-EC41-8032-46816CD6C78E}">
      <dsp:nvSpPr>
        <dsp:cNvPr id="0" name=""/>
        <dsp:cNvSpPr/>
      </dsp:nvSpPr>
      <dsp:spPr>
        <a:xfrm>
          <a:off x="4844478" y="135187"/>
          <a:ext cx="1728179" cy="15715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South Sudanese population to South Sudanese Diaspora (Messaging Apps and Social Media) </a:t>
          </a:r>
        </a:p>
      </dsp:txBody>
      <dsp:txXfrm>
        <a:off x="4890508" y="181217"/>
        <a:ext cx="1636119" cy="1479503"/>
      </dsp:txXfrm>
    </dsp:sp>
    <dsp:sp modelId="{7243C731-BDDB-F24A-B6CB-D212CA2CCDA9}">
      <dsp:nvSpPr>
        <dsp:cNvPr id="0" name=""/>
        <dsp:cNvSpPr/>
      </dsp:nvSpPr>
      <dsp:spPr>
        <a:xfrm>
          <a:off x="6745476" y="706675"/>
          <a:ext cx="366374" cy="428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6745476" y="792393"/>
        <a:ext cx="256462" cy="257152"/>
      </dsp:txXfrm>
    </dsp:sp>
    <dsp:sp modelId="{58D14D27-44B8-F94D-95E4-7698E2D4A61A}">
      <dsp:nvSpPr>
        <dsp:cNvPr id="0" name=""/>
        <dsp:cNvSpPr/>
      </dsp:nvSpPr>
      <dsp:spPr>
        <a:xfrm>
          <a:off x="7263930" y="135187"/>
          <a:ext cx="1728179" cy="15715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South Sudanese Diaspora online</a:t>
          </a:r>
        </a:p>
      </dsp:txBody>
      <dsp:txXfrm>
        <a:off x="7309960" y="181217"/>
        <a:ext cx="1636119" cy="1479503"/>
      </dsp:txXfrm>
    </dsp:sp>
    <dsp:sp modelId="{7820134E-4383-FE43-96D0-229D320EEAC9}">
      <dsp:nvSpPr>
        <dsp:cNvPr id="0" name=""/>
        <dsp:cNvSpPr/>
      </dsp:nvSpPr>
      <dsp:spPr>
        <a:xfrm>
          <a:off x="9164928" y="706675"/>
          <a:ext cx="366374" cy="428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9164928" y="792393"/>
        <a:ext cx="256462" cy="257152"/>
      </dsp:txXfrm>
    </dsp:sp>
    <dsp:sp modelId="{A2827BF7-961F-214B-A1A7-E97BFD8DB328}">
      <dsp:nvSpPr>
        <dsp:cNvPr id="0" name=""/>
        <dsp:cNvSpPr/>
      </dsp:nvSpPr>
      <dsp:spPr>
        <a:xfrm>
          <a:off x="9683382" y="135187"/>
          <a:ext cx="1728179" cy="15715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South Sudanese Population online and offline</a:t>
          </a:r>
        </a:p>
      </dsp:txBody>
      <dsp:txXfrm>
        <a:off x="9729412" y="181217"/>
        <a:ext cx="1636119" cy="1479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B9B5E-5290-5249-B92E-B0D6C02BDA15}">
      <dsp:nvSpPr>
        <dsp:cNvPr id="0" name=""/>
        <dsp:cNvSpPr/>
      </dsp:nvSpPr>
      <dsp:spPr>
        <a:xfrm>
          <a:off x="669406" y="972243"/>
          <a:ext cx="535525" cy="7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2EA1D9E-86DD-6144-B977-35043B622703}">
      <dsp:nvSpPr>
        <dsp:cNvPr id="0" name=""/>
        <dsp:cNvSpPr/>
      </dsp:nvSpPr>
      <dsp:spPr>
        <a:xfrm>
          <a:off x="1237062" y="927260"/>
          <a:ext cx="61585" cy="115329"/>
        </a:xfrm>
        <a:prstGeom prst="chevron">
          <a:avLst>
            <a:gd name="adj" fmla="val 9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5507396-6F1C-5B44-938E-99707A18DDDA}">
      <dsp:nvSpPr>
        <dsp:cNvPr id="0" name=""/>
        <dsp:cNvSpPr/>
      </dsp:nvSpPr>
      <dsp:spPr>
        <a:xfrm>
          <a:off x="363887" y="733700"/>
          <a:ext cx="477156" cy="47715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516" tIns="18516" rIns="18516" bIns="18516" numCol="1" spcCol="1270" anchor="ctr" anchorCtr="0">
          <a:noAutofit/>
        </a:bodyPr>
        <a:lstStyle/>
        <a:p>
          <a:pPr marL="0" lvl="0" indent="0" algn="ctr" defTabSz="622300">
            <a:lnSpc>
              <a:spcPct val="90000"/>
            </a:lnSpc>
            <a:spcBef>
              <a:spcPct val="0"/>
            </a:spcBef>
            <a:spcAft>
              <a:spcPct val="35000"/>
            </a:spcAft>
            <a:buNone/>
          </a:pPr>
          <a:r>
            <a:rPr lang="en-US" sz="1400" kern="1200"/>
            <a:t>1</a:t>
          </a:r>
        </a:p>
      </dsp:txBody>
      <dsp:txXfrm>
        <a:off x="433765" y="803578"/>
        <a:ext cx="337400" cy="337400"/>
      </dsp:txXfrm>
    </dsp:sp>
    <dsp:sp modelId="{A32F6D49-41AC-C54F-B6C9-96985F7A1CE1}">
      <dsp:nvSpPr>
        <dsp:cNvPr id="0" name=""/>
        <dsp:cNvSpPr/>
      </dsp:nvSpPr>
      <dsp:spPr>
        <a:xfrm>
          <a:off x="0" y="1376394"/>
          <a:ext cx="1204931" cy="2149874"/>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046" tIns="165100" rIns="95046" bIns="165100" numCol="1" spcCol="1270" anchor="t" anchorCtr="0">
          <a:noAutofit/>
        </a:bodyPr>
        <a:lstStyle/>
        <a:p>
          <a:pPr marL="0" lvl="0" indent="0" algn="l" defTabSz="622300">
            <a:lnSpc>
              <a:spcPct val="90000"/>
            </a:lnSpc>
            <a:spcBef>
              <a:spcPct val="0"/>
            </a:spcBef>
            <a:spcAft>
              <a:spcPct val="35000"/>
            </a:spcAft>
            <a:buNone/>
          </a:pPr>
          <a:r>
            <a:rPr lang="en-US" sz="1400" kern="1200"/>
            <a:t>Use models to predict where the rumors will next appear or who will most likely pick it up</a:t>
          </a:r>
        </a:p>
      </dsp:txBody>
      <dsp:txXfrm>
        <a:off x="0" y="1617380"/>
        <a:ext cx="1204931" cy="1908888"/>
      </dsp:txXfrm>
    </dsp:sp>
    <dsp:sp modelId="{5C98A346-2693-1643-B95C-B7C0C38E9BD2}">
      <dsp:nvSpPr>
        <dsp:cNvPr id="0" name=""/>
        <dsp:cNvSpPr/>
      </dsp:nvSpPr>
      <dsp:spPr>
        <a:xfrm>
          <a:off x="1338812" y="971814"/>
          <a:ext cx="1204931" cy="7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BFE3A60-B915-2349-A1BC-57216F0FB5F6}">
      <dsp:nvSpPr>
        <dsp:cNvPr id="0" name=""/>
        <dsp:cNvSpPr/>
      </dsp:nvSpPr>
      <dsp:spPr>
        <a:xfrm>
          <a:off x="2575875" y="926865"/>
          <a:ext cx="61585" cy="115584"/>
        </a:xfrm>
        <a:prstGeom prst="chevron">
          <a:avLst>
            <a:gd name="adj" fmla="val 9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F4C98C8-53DB-4E44-B569-9451277E50F7}">
      <dsp:nvSpPr>
        <dsp:cNvPr id="0" name=""/>
        <dsp:cNvSpPr/>
      </dsp:nvSpPr>
      <dsp:spPr>
        <a:xfrm>
          <a:off x="1702699" y="733271"/>
          <a:ext cx="477156" cy="47715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516" tIns="18516" rIns="18516" bIns="18516" numCol="1" spcCol="1270" anchor="ctr" anchorCtr="0">
          <a:noAutofit/>
        </a:bodyPr>
        <a:lstStyle/>
        <a:p>
          <a:pPr marL="0" lvl="0" indent="0" algn="ctr" defTabSz="622300">
            <a:lnSpc>
              <a:spcPct val="90000"/>
            </a:lnSpc>
            <a:spcBef>
              <a:spcPct val="0"/>
            </a:spcBef>
            <a:spcAft>
              <a:spcPct val="35000"/>
            </a:spcAft>
            <a:buNone/>
          </a:pPr>
          <a:r>
            <a:rPr lang="en-US" sz="1400" kern="1200"/>
            <a:t>2</a:t>
          </a:r>
        </a:p>
      </dsp:txBody>
      <dsp:txXfrm>
        <a:off x="1772577" y="803149"/>
        <a:ext cx="337400" cy="337400"/>
      </dsp:txXfrm>
    </dsp:sp>
    <dsp:sp modelId="{E706033E-9853-5849-B64D-D705AB812667}">
      <dsp:nvSpPr>
        <dsp:cNvPr id="0" name=""/>
        <dsp:cNvSpPr/>
      </dsp:nvSpPr>
      <dsp:spPr>
        <a:xfrm>
          <a:off x="1338812" y="1375901"/>
          <a:ext cx="1204931" cy="2149874"/>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046" tIns="165100" rIns="95046" bIns="165100" numCol="1" spcCol="1270" anchor="t" anchorCtr="0">
          <a:noAutofit/>
        </a:bodyPr>
        <a:lstStyle/>
        <a:p>
          <a:pPr marL="0" lvl="0" indent="0" algn="l" defTabSz="622300">
            <a:lnSpc>
              <a:spcPct val="90000"/>
            </a:lnSpc>
            <a:spcBef>
              <a:spcPct val="0"/>
            </a:spcBef>
            <a:spcAft>
              <a:spcPct val="35000"/>
            </a:spcAft>
            <a:buNone/>
          </a:pPr>
          <a:r>
            <a:rPr lang="en-US" sz="1400" kern="1200"/>
            <a:t>Identify how and and how fast the rumors will spread</a:t>
          </a:r>
        </a:p>
      </dsp:txBody>
      <dsp:txXfrm>
        <a:off x="1338812" y="1616887"/>
        <a:ext cx="1204931" cy="1908888"/>
      </dsp:txXfrm>
    </dsp:sp>
    <dsp:sp modelId="{5DDE86FF-C814-8D4D-8684-DCA9EF757DC2}">
      <dsp:nvSpPr>
        <dsp:cNvPr id="0" name=""/>
        <dsp:cNvSpPr/>
      </dsp:nvSpPr>
      <dsp:spPr>
        <a:xfrm>
          <a:off x="2677625" y="971997"/>
          <a:ext cx="1204931" cy="72"/>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0387B6E-5687-BD47-9416-4A181C897513}">
      <dsp:nvSpPr>
        <dsp:cNvPr id="0" name=""/>
        <dsp:cNvSpPr/>
      </dsp:nvSpPr>
      <dsp:spPr>
        <a:xfrm>
          <a:off x="3914688" y="927014"/>
          <a:ext cx="61585" cy="115762"/>
        </a:xfrm>
        <a:prstGeom prst="chevron">
          <a:avLst>
            <a:gd name="adj" fmla="val 9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B781419-1D94-8948-BA9B-BBCA09336624}">
      <dsp:nvSpPr>
        <dsp:cNvPr id="0" name=""/>
        <dsp:cNvSpPr/>
      </dsp:nvSpPr>
      <dsp:spPr>
        <a:xfrm>
          <a:off x="3041512" y="733454"/>
          <a:ext cx="477156" cy="47715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516" tIns="18516" rIns="18516" bIns="18516" numCol="1" spcCol="1270" anchor="ctr" anchorCtr="0">
          <a:noAutofit/>
        </a:bodyPr>
        <a:lstStyle/>
        <a:p>
          <a:pPr marL="0" lvl="0" indent="0" algn="ctr" defTabSz="622300">
            <a:lnSpc>
              <a:spcPct val="90000"/>
            </a:lnSpc>
            <a:spcBef>
              <a:spcPct val="0"/>
            </a:spcBef>
            <a:spcAft>
              <a:spcPct val="35000"/>
            </a:spcAft>
            <a:buNone/>
          </a:pPr>
          <a:r>
            <a:rPr lang="en-US" sz="1400" kern="1200"/>
            <a:t>3</a:t>
          </a:r>
        </a:p>
      </dsp:txBody>
      <dsp:txXfrm>
        <a:off x="3111390" y="803332"/>
        <a:ext cx="337400" cy="337400"/>
      </dsp:txXfrm>
    </dsp:sp>
    <dsp:sp modelId="{427C814C-6251-4845-9C9A-158C6A726D8F}">
      <dsp:nvSpPr>
        <dsp:cNvPr id="0" name=""/>
        <dsp:cNvSpPr/>
      </dsp:nvSpPr>
      <dsp:spPr>
        <a:xfrm>
          <a:off x="2677625" y="1376394"/>
          <a:ext cx="1204931" cy="2149874"/>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046" tIns="165100" rIns="95046" bIns="165100" numCol="1" spcCol="1270" anchor="t" anchorCtr="0">
          <a:noAutofit/>
        </a:bodyPr>
        <a:lstStyle/>
        <a:p>
          <a:pPr marL="0" lvl="0" indent="0" algn="l" defTabSz="622300">
            <a:lnSpc>
              <a:spcPct val="90000"/>
            </a:lnSpc>
            <a:spcBef>
              <a:spcPct val="0"/>
            </a:spcBef>
            <a:spcAft>
              <a:spcPct val="35000"/>
            </a:spcAft>
            <a:buNone/>
          </a:pPr>
          <a:r>
            <a:rPr lang="en-US" sz="1400" kern="1200"/>
            <a:t>Identify the target population of the rumors</a:t>
          </a:r>
        </a:p>
      </dsp:txBody>
      <dsp:txXfrm>
        <a:off x="2677625" y="1617380"/>
        <a:ext cx="1204931" cy="1908888"/>
      </dsp:txXfrm>
    </dsp:sp>
    <dsp:sp modelId="{15A8FC5D-66A0-4F47-A4E1-DBB5317AF6F4}">
      <dsp:nvSpPr>
        <dsp:cNvPr id="0" name=""/>
        <dsp:cNvSpPr/>
      </dsp:nvSpPr>
      <dsp:spPr>
        <a:xfrm>
          <a:off x="4016438" y="971997"/>
          <a:ext cx="602465" cy="72"/>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58921D2-2931-264B-981C-511E168AFA41}">
      <dsp:nvSpPr>
        <dsp:cNvPr id="0" name=""/>
        <dsp:cNvSpPr/>
      </dsp:nvSpPr>
      <dsp:spPr>
        <a:xfrm>
          <a:off x="4380325" y="733454"/>
          <a:ext cx="477156" cy="47715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516" tIns="18516" rIns="18516" bIns="18516" numCol="1" spcCol="1270" anchor="ctr" anchorCtr="0">
          <a:noAutofit/>
        </a:bodyPr>
        <a:lstStyle/>
        <a:p>
          <a:pPr marL="0" lvl="0" indent="0" algn="ctr" defTabSz="622300">
            <a:lnSpc>
              <a:spcPct val="90000"/>
            </a:lnSpc>
            <a:spcBef>
              <a:spcPct val="0"/>
            </a:spcBef>
            <a:spcAft>
              <a:spcPct val="35000"/>
            </a:spcAft>
            <a:buNone/>
          </a:pPr>
          <a:r>
            <a:rPr lang="en-US" sz="1400" kern="1200"/>
            <a:t>4</a:t>
          </a:r>
        </a:p>
      </dsp:txBody>
      <dsp:txXfrm>
        <a:off x="4450203" y="803332"/>
        <a:ext cx="337400" cy="337400"/>
      </dsp:txXfrm>
    </dsp:sp>
    <dsp:sp modelId="{7F0D436F-3F09-AD48-854E-63E47887CFD2}">
      <dsp:nvSpPr>
        <dsp:cNvPr id="0" name=""/>
        <dsp:cNvSpPr/>
      </dsp:nvSpPr>
      <dsp:spPr>
        <a:xfrm>
          <a:off x="4016438" y="1376394"/>
          <a:ext cx="1204931" cy="2149874"/>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046" tIns="165100" rIns="95046" bIns="165100" numCol="1" spcCol="1270" anchor="t" anchorCtr="0">
          <a:noAutofit/>
        </a:bodyPr>
        <a:lstStyle/>
        <a:p>
          <a:pPr marL="0" lvl="0" indent="0" algn="l" defTabSz="622300">
            <a:lnSpc>
              <a:spcPct val="90000"/>
            </a:lnSpc>
            <a:spcBef>
              <a:spcPct val="0"/>
            </a:spcBef>
            <a:spcAft>
              <a:spcPct val="35000"/>
            </a:spcAft>
            <a:buNone/>
          </a:pPr>
          <a:r>
            <a:rPr lang="en-US" sz="1400" kern="1200"/>
            <a:t>Identify key nodes in the spread of the rumor</a:t>
          </a:r>
        </a:p>
      </dsp:txBody>
      <dsp:txXfrm>
        <a:off x="4016438" y="1617380"/>
        <a:ext cx="1204931" cy="19088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4D29A-B38C-464B-A494-F604E1578864}">
      <dsp:nvSpPr>
        <dsp:cNvPr id="0" name=""/>
        <dsp:cNvSpPr/>
      </dsp:nvSpPr>
      <dsp:spPr>
        <a:xfrm>
          <a:off x="129482" y="512653"/>
          <a:ext cx="1293152" cy="12931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B61B2-3D87-4F2D-AFFF-F6BE04CB5F03}">
      <dsp:nvSpPr>
        <dsp:cNvPr id="0" name=""/>
        <dsp:cNvSpPr/>
      </dsp:nvSpPr>
      <dsp:spPr>
        <a:xfrm>
          <a:off x="401044" y="784215"/>
          <a:ext cx="750028" cy="7500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835190-F526-43EE-962D-B5042A55526F}">
      <dsp:nvSpPr>
        <dsp:cNvPr id="0" name=""/>
        <dsp:cNvSpPr/>
      </dsp:nvSpPr>
      <dsp:spPr>
        <a:xfrm>
          <a:off x="1699738" y="512653"/>
          <a:ext cx="3048144" cy="1293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Identify all the channels available and used by the local community targeted</a:t>
          </a:r>
        </a:p>
      </dsp:txBody>
      <dsp:txXfrm>
        <a:off x="1699738" y="512653"/>
        <a:ext cx="3048144" cy="1293152"/>
      </dsp:txXfrm>
    </dsp:sp>
    <dsp:sp modelId="{32888539-0F71-4325-B5C1-624BBDC56A08}">
      <dsp:nvSpPr>
        <dsp:cNvPr id="0" name=""/>
        <dsp:cNvSpPr/>
      </dsp:nvSpPr>
      <dsp:spPr>
        <a:xfrm>
          <a:off x="5278999" y="512653"/>
          <a:ext cx="1293152" cy="12931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741DB3-F818-4A64-BA10-97847ADD6419}">
      <dsp:nvSpPr>
        <dsp:cNvPr id="0" name=""/>
        <dsp:cNvSpPr/>
      </dsp:nvSpPr>
      <dsp:spPr>
        <a:xfrm>
          <a:off x="5550560" y="784215"/>
          <a:ext cx="750028" cy="7500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C348F-763D-4D87-962D-732C12CA67FC}">
      <dsp:nvSpPr>
        <dsp:cNvPr id="0" name=""/>
        <dsp:cNvSpPr/>
      </dsp:nvSpPr>
      <dsp:spPr>
        <a:xfrm>
          <a:off x="6849255" y="512653"/>
          <a:ext cx="3048144" cy="1293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Create specific content – interactive and multimedia to provide information about the issues emerging from the rumors</a:t>
          </a:r>
        </a:p>
      </dsp:txBody>
      <dsp:txXfrm>
        <a:off x="6849255" y="512653"/>
        <a:ext cx="3048144" cy="1293152"/>
      </dsp:txXfrm>
    </dsp:sp>
    <dsp:sp modelId="{2FA576B5-E7A7-4D55-918A-D0C2DDED770A}">
      <dsp:nvSpPr>
        <dsp:cNvPr id="0" name=""/>
        <dsp:cNvSpPr/>
      </dsp:nvSpPr>
      <dsp:spPr>
        <a:xfrm>
          <a:off x="129482" y="2545532"/>
          <a:ext cx="1293152" cy="12931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295BE9-2F55-4A4D-B7B7-67BF610F4AB9}">
      <dsp:nvSpPr>
        <dsp:cNvPr id="0" name=""/>
        <dsp:cNvSpPr/>
      </dsp:nvSpPr>
      <dsp:spPr>
        <a:xfrm>
          <a:off x="401044" y="2817094"/>
          <a:ext cx="750028" cy="7500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34175-FF4F-4C66-B823-99DBDAC98745}">
      <dsp:nvSpPr>
        <dsp:cNvPr id="0" name=""/>
        <dsp:cNvSpPr/>
      </dsp:nvSpPr>
      <dsp:spPr>
        <a:xfrm>
          <a:off x="1699738" y="2545532"/>
          <a:ext cx="3048144" cy="1293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Engage unconventional actors to have “spokesperson” that can speak on your behalf</a:t>
          </a:r>
        </a:p>
      </dsp:txBody>
      <dsp:txXfrm>
        <a:off x="1699738" y="2545532"/>
        <a:ext cx="3048144" cy="1293152"/>
      </dsp:txXfrm>
    </dsp:sp>
    <dsp:sp modelId="{4A6ED224-CFA2-43E9-9917-73F69974D976}">
      <dsp:nvSpPr>
        <dsp:cNvPr id="0" name=""/>
        <dsp:cNvSpPr/>
      </dsp:nvSpPr>
      <dsp:spPr>
        <a:xfrm>
          <a:off x="5278999" y="2545532"/>
          <a:ext cx="1293152" cy="12931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2F5F26-33B4-40E6-AF39-CDCDA001B01B}">
      <dsp:nvSpPr>
        <dsp:cNvPr id="0" name=""/>
        <dsp:cNvSpPr/>
      </dsp:nvSpPr>
      <dsp:spPr>
        <a:xfrm>
          <a:off x="5550560" y="2817094"/>
          <a:ext cx="750028" cy="7500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13E11-BC40-4B41-B07E-5E444D6A269C}">
      <dsp:nvSpPr>
        <dsp:cNvPr id="0" name=""/>
        <dsp:cNvSpPr/>
      </dsp:nvSpPr>
      <dsp:spPr>
        <a:xfrm>
          <a:off x="6849255" y="2545532"/>
          <a:ext cx="3048144" cy="1293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Allow people to talk to you directly</a:t>
          </a:r>
        </a:p>
      </dsp:txBody>
      <dsp:txXfrm>
        <a:off x="6849255" y="2545532"/>
        <a:ext cx="3048144" cy="1293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4ACDD-405E-EB4D-B2C6-93CA2F811CFA}">
      <dsp:nvSpPr>
        <dsp:cNvPr id="0" name=""/>
        <dsp:cNvSpPr/>
      </dsp:nvSpPr>
      <dsp:spPr>
        <a:xfrm>
          <a:off x="5400972" y="3811"/>
          <a:ext cx="1390054" cy="139005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Humanitarian Bulletin</a:t>
          </a:r>
        </a:p>
      </dsp:txBody>
      <dsp:txXfrm>
        <a:off x="5604541" y="207380"/>
        <a:ext cx="982916" cy="982916"/>
      </dsp:txXfrm>
    </dsp:sp>
    <dsp:sp modelId="{96172541-CD19-2344-9019-250293EB8B66}">
      <dsp:nvSpPr>
        <dsp:cNvPr id="0" name=""/>
        <dsp:cNvSpPr/>
      </dsp:nvSpPr>
      <dsp:spPr>
        <a:xfrm rot="1350000">
          <a:off x="6865795" y="859673"/>
          <a:ext cx="369602" cy="469143"/>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870015" y="932286"/>
        <a:ext cx="258721" cy="281485"/>
      </dsp:txXfrm>
    </dsp:sp>
    <dsp:sp modelId="{7FA4A5E1-DE7C-9F4F-807C-34D2B9868179}">
      <dsp:nvSpPr>
        <dsp:cNvPr id="0" name=""/>
        <dsp:cNvSpPr/>
      </dsp:nvSpPr>
      <dsp:spPr>
        <a:xfrm>
          <a:off x="7329495" y="802631"/>
          <a:ext cx="1390054" cy="139005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Blogs</a:t>
          </a:r>
        </a:p>
      </dsp:txBody>
      <dsp:txXfrm>
        <a:off x="7533064" y="1006200"/>
        <a:ext cx="982916" cy="982916"/>
      </dsp:txXfrm>
    </dsp:sp>
    <dsp:sp modelId="{81DADB3E-56D6-A94E-91D3-AB51CF27BEA5}">
      <dsp:nvSpPr>
        <dsp:cNvPr id="0" name=""/>
        <dsp:cNvSpPr/>
      </dsp:nvSpPr>
      <dsp:spPr>
        <a:xfrm rot="4050000">
          <a:off x="8235128" y="2217684"/>
          <a:ext cx="369602" cy="469143"/>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269352" y="2260293"/>
        <a:ext cx="258721" cy="281485"/>
      </dsp:txXfrm>
    </dsp:sp>
    <dsp:sp modelId="{DB9825E1-8FC1-9A4E-B94B-F890456FD4C0}">
      <dsp:nvSpPr>
        <dsp:cNvPr id="0" name=""/>
        <dsp:cNvSpPr/>
      </dsp:nvSpPr>
      <dsp:spPr>
        <a:xfrm>
          <a:off x="8128315" y="2731154"/>
          <a:ext cx="1390054" cy="139005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Facebook videos and Memes</a:t>
          </a:r>
        </a:p>
      </dsp:txBody>
      <dsp:txXfrm>
        <a:off x="8331884" y="2934723"/>
        <a:ext cx="982916" cy="982916"/>
      </dsp:txXfrm>
    </dsp:sp>
    <dsp:sp modelId="{827716BC-BDE1-924A-A36C-88EB237ECAEE}">
      <dsp:nvSpPr>
        <dsp:cNvPr id="0" name=""/>
        <dsp:cNvSpPr/>
      </dsp:nvSpPr>
      <dsp:spPr>
        <a:xfrm rot="6750000">
          <a:off x="8243134" y="4146207"/>
          <a:ext cx="369602" cy="469143"/>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8319791" y="4188816"/>
        <a:ext cx="258721" cy="281485"/>
      </dsp:txXfrm>
    </dsp:sp>
    <dsp:sp modelId="{34B7D4A8-A47B-214D-A52F-23851EEC48F1}">
      <dsp:nvSpPr>
        <dsp:cNvPr id="0" name=""/>
        <dsp:cNvSpPr/>
      </dsp:nvSpPr>
      <dsp:spPr>
        <a:xfrm>
          <a:off x="7329495" y="4659677"/>
          <a:ext cx="1390054" cy="139005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Facebook Page</a:t>
          </a:r>
        </a:p>
      </dsp:txBody>
      <dsp:txXfrm>
        <a:off x="7533064" y="4863246"/>
        <a:ext cx="982916" cy="982916"/>
      </dsp:txXfrm>
    </dsp:sp>
    <dsp:sp modelId="{83F24665-7786-FD41-A6D1-54737798E844}">
      <dsp:nvSpPr>
        <dsp:cNvPr id="0" name=""/>
        <dsp:cNvSpPr/>
      </dsp:nvSpPr>
      <dsp:spPr>
        <a:xfrm rot="9450000">
          <a:off x="6885123" y="5515539"/>
          <a:ext cx="369602" cy="469143"/>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6991784" y="5588152"/>
        <a:ext cx="258721" cy="281485"/>
      </dsp:txXfrm>
    </dsp:sp>
    <dsp:sp modelId="{3580155F-9500-3841-9ACA-CDAA40F1F55A}">
      <dsp:nvSpPr>
        <dsp:cNvPr id="0" name=""/>
        <dsp:cNvSpPr/>
      </dsp:nvSpPr>
      <dsp:spPr>
        <a:xfrm>
          <a:off x="5400972" y="5458497"/>
          <a:ext cx="1390054" cy="139005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Outreach workers</a:t>
          </a:r>
        </a:p>
      </dsp:txBody>
      <dsp:txXfrm>
        <a:off x="5604541" y="5662066"/>
        <a:ext cx="982916" cy="982916"/>
      </dsp:txXfrm>
    </dsp:sp>
    <dsp:sp modelId="{B6272787-C32C-D847-90EC-AF2C3D3542C0}">
      <dsp:nvSpPr>
        <dsp:cNvPr id="0" name=""/>
        <dsp:cNvSpPr/>
      </dsp:nvSpPr>
      <dsp:spPr>
        <a:xfrm rot="12150000">
          <a:off x="4956600" y="5523545"/>
          <a:ext cx="369602" cy="469143"/>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063261" y="5638590"/>
        <a:ext cx="258721" cy="281485"/>
      </dsp:txXfrm>
    </dsp:sp>
    <dsp:sp modelId="{BC0B3CE3-2263-5C48-B96B-9026D5B89289}">
      <dsp:nvSpPr>
        <dsp:cNvPr id="0" name=""/>
        <dsp:cNvSpPr/>
      </dsp:nvSpPr>
      <dsp:spPr>
        <a:xfrm>
          <a:off x="3472449" y="4659677"/>
          <a:ext cx="1390054" cy="139005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Weekly Radio Programs</a:t>
          </a:r>
        </a:p>
      </dsp:txBody>
      <dsp:txXfrm>
        <a:off x="3676018" y="4863246"/>
        <a:ext cx="982916" cy="982916"/>
      </dsp:txXfrm>
    </dsp:sp>
    <dsp:sp modelId="{2662E4F7-E9E3-9249-AC5E-7F85F1C4D644}">
      <dsp:nvSpPr>
        <dsp:cNvPr id="0" name=""/>
        <dsp:cNvSpPr/>
      </dsp:nvSpPr>
      <dsp:spPr>
        <a:xfrm rot="14850000">
          <a:off x="3587268" y="4165535"/>
          <a:ext cx="369602" cy="469143"/>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663925" y="4310584"/>
        <a:ext cx="258721" cy="281485"/>
      </dsp:txXfrm>
    </dsp:sp>
    <dsp:sp modelId="{2B368700-333C-204A-B6B1-484C8FA3637B}">
      <dsp:nvSpPr>
        <dsp:cNvPr id="0" name=""/>
        <dsp:cNvSpPr/>
      </dsp:nvSpPr>
      <dsp:spPr>
        <a:xfrm>
          <a:off x="2673629" y="2731154"/>
          <a:ext cx="1390054" cy="139005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WhatsApp Media Channel</a:t>
          </a:r>
        </a:p>
      </dsp:txBody>
      <dsp:txXfrm>
        <a:off x="2877198" y="2934723"/>
        <a:ext cx="982916" cy="982916"/>
      </dsp:txXfrm>
    </dsp:sp>
    <dsp:sp modelId="{89295379-7726-3541-832D-F14F4AF3DE69}">
      <dsp:nvSpPr>
        <dsp:cNvPr id="0" name=""/>
        <dsp:cNvSpPr/>
      </dsp:nvSpPr>
      <dsp:spPr>
        <a:xfrm rot="17550000">
          <a:off x="3579262" y="2237012"/>
          <a:ext cx="369602" cy="469143"/>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613486" y="2382061"/>
        <a:ext cx="258721" cy="281485"/>
      </dsp:txXfrm>
    </dsp:sp>
    <dsp:sp modelId="{F0A236D0-380E-444B-AD32-8E669399DE86}">
      <dsp:nvSpPr>
        <dsp:cNvPr id="0" name=""/>
        <dsp:cNvSpPr/>
      </dsp:nvSpPr>
      <dsp:spPr>
        <a:xfrm>
          <a:off x="3472449" y="802631"/>
          <a:ext cx="1390054" cy="139005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SMS number</a:t>
          </a:r>
        </a:p>
      </dsp:txBody>
      <dsp:txXfrm>
        <a:off x="3676018" y="1006200"/>
        <a:ext cx="982916" cy="982916"/>
      </dsp:txXfrm>
    </dsp:sp>
    <dsp:sp modelId="{58CDBE31-B08B-E64A-8956-AB992F7A21A5}">
      <dsp:nvSpPr>
        <dsp:cNvPr id="0" name=""/>
        <dsp:cNvSpPr/>
      </dsp:nvSpPr>
      <dsp:spPr>
        <a:xfrm rot="20250000">
          <a:off x="4937272" y="867679"/>
          <a:ext cx="369602" cy="469143"/>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941492" y="982724"/>
        <a:ext cx="258721" cy="2814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D3B50-80C1-724C-9B1A-FA757D9D429D}">
      <dsp:nvSpPr>
        <dsp:cNvPr id="0" name=""/>
        <dsp:cNvSpPr/>
      </dsp:nvSpPr>
      <dsp:spPr>
        <a:xfrm>
          <a:off x="2808669" y="5117169"/>
          <a:ext cx="569424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23C20-B493-D54D-8E44-07D792CC679F}">
      <dsp:nvSpPr>
        <dsp:cNvPr id="0" name=""/>
        <dsp:cNvSpPr/>
      </dsp:nvSpPr>
      <dsp:spPr>
        <a:xfrm>
          <a:off x="2808669" y="4156707"/>
          <a:ext cx="481185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A3A9BC-1611-6746-B3F2-5961AF28CAD6}">
      <dsp:nvSpPr>
        <dsp:cNvPr id="0" name=""/>
        <dsp:cNvSpPr/>
      </dsp:nvSpPr>
      <dsp:spPr>
        <a:xfrm>
          <a:off x="2808669" y="2814307"/>
          <a:ext cx="4493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0608B-1D8D-E442-B484-5A501BD311A9}">
      <dsp:nvSpPr>
        <dsp:cNvPr id="0" name=""/>
        <dsp:cNvSpPr/>
      </dsp:nvSpPr>
      <dsp:spPr>
        <a:xfrm>
          <a:off x="2808669" y="1471908"/>
          <a:ext cx="481185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1EDC64-A13A-1744-8F51-C1F8EC4EEED5}">
      <dsp:nvSpPr>
        <dsp:cNvPr id="0" name=""/>
        <dsp:cNvSpPr/>
      </dsp:nvSpPr>
      <dsp:spPr>
        <a:xfrm>
          <a:off x="2808669" y="511446"/>
          <a:ext cx="569424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E666FD-1F22-154D-8816-EF61194D8740}">
      <dsp:nvSpPr>
        <dsp:cNvPr id="0" name=""/>
        <dsp:cNvSpPr/>
      </dsp:nvSpPr>
      <dsp:spPr>
        <a:xfrm>
          <a:off x="301" y="5940"/>
          <a:ext cx="5616735" cy="56167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4796694-E5E6-BE4B-AC64-232FBD6C0C3C}">
      <dsp:nvSpPr>
        <dsp:cNvPr id="0" name=""/>
        <dsp:cNvSpPr/>
      </dsp:nvSpPr>
      <dsp:spPr>
        <a:xfrm>
          <a:off x="1011314" y="2988426"/>
          <a:ext cx="3594710" cy="18535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1011314" y="2988426"/>
        <a:ext cx="3594710" cy="1853522"/>
      </dsp:txXfrm>
    </dsp:sp>
    <dsp:sp modelId="{7C9542EA-C3BB-E746-8EA3-06C17D229041}">
      <dsp:nvSpPr>
        <dsp:cNvPr id="0" name=""/>
        <dsp:cNvSpPr/>
      </dsp:nvSpPr>
      <dsp:spPr>
        <a:xfrm>
          <a:off x="7997409" y="5940"/>
          <a:ext cx="1011012" cy="101101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26FBA-DA7B-5E47-9D55-82D8B36BFD0B}">
      <dsp:nvSpPr>
        <dsp:cNvPr id="0" name=""/>
        <dsp:cNvSpPr/>
      </dsp:nvSpPr>
      <dsp:spPr>
        <a:xfrm>
          <a:off x="9017345" y="43610"/>
          <a:ext cx="1402972" cy="101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t>Farsi FB Page</a:t>
          </a:r>
        </a:p>
      </dsp:txBody>
      <dsp:txXfrm>
        <a:off x="9017345" y="43610"/>
        <a:ext cx="1402972" cy="1011012"/>
      </dsp:txXfrm>
    </dsp:sp>
    <dsp:sp modelId="{5A169BFF-E05B-1747-BCA6-D20D4C92DD62}">
      <dsp:nvSpPr>
        <dsp:cNvPr id="0" name=""/>
        <dsp:cNvSpPr/>
      </dsp:nvSpPr>
      <dsp:spPr>
        <a:xfrm>
          <a:off x="7115020" y="966402"/>
          <a:ext cx="1011012" cy="101101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F65D04-72B1-3041-B876-7919A6960C58}">
      <dsp:nvSpPr>
        <dsp:cNvPr id="0" name=""/>
        <dsp:cNvSpPr/>
      </dsp:nvSpPr>
      <dsp:spPr>
        <a:xfrm>
          <a:off x="8126033" y="966402"/>
          <a:ext cx="1570439" cy="101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t>Arabic FB Page</a:t>
          </a:r>
        </a:p>
      </dsp:txBody>
      <dsp:txXfrm>
        <a:off x="8126033" y="966402"/>
        <a:ext cx="1570439" cy="1011012"/>
      </dsp:txXfrm>
    </dsp:sp>
    <dsp:sp modelId="{265D41EF-8D18-394C-B252-8748495BE5F8}">
      <dsp:nvSpPr>
        <dsp:cNvPr id="0" name=""/>
        <dsp:cNvSpPr/>
      </dsp:nvSpPr>
      <dsp:spPr>
        <a:xfrm>
          <a:off x="6796551" y="2308801"/>
          <a:ext cx="1011012" cy="101101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255567-1EED-7A47-B1B4-7716B305EDCB}">
      <dsp:nvSpPr>
        <dsp:cNvPr id="0" name=""/>
        <dsp:cNvSpPr/>
      </dsp:nvSpPr>
      <dsp:spPr>
        <a:xfrm>
          <a:off x="7807564" y="2308801"/>
          <a:ext cx="1619031" cy="101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t>NTM Website</a:t>
          </a:r>
        </a:p>
      </dsp:txBody>
      <dsp:txXfrm>
        <a:off x="7807564" y="2308801"/>
        <a:ext cx="1619031" cy="1011012"/>
      </dsp:txXfrm>
    </dsp:sp>
    <dsp:sp modelId="{097B7942-0865-EC4D-BF56-C08D8C6CA667}">
      <dsp:nvSpPr>
        <dsp:cNvPr id="0" name=""/>
        <dsp:cNvSpPr/>
      </dsp:nvSpPr>
      <dsp:spPr>
        <a:xfrm>
          <a:off x="7115020" y="3651201"/>
          <a:ext cx="1011012" cy="1011012"/>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E6C2C6-E9BC-E04C-9765-34B6F6C0E33A}">
      <dsp:nvSpPr>
        <dsp:cNvPr id="0" name=""/>
        <dsp:cNvSpPr/>
      </dsp:nvSpPr>
      <dsp:spPr>
        <a:xfrm>
          <a:off x="8126033" y="3651201"/>
          <a:ext cx="1783202" cy="101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t>Rumors bulletin</a:t>
          </a:r>
        </a:p>
      </dsp:txBody>
      <dsp:txXfrm>
        <a:off x="8126033" y="3651201"/>
        <a:ext cx="1783202" cy="1011012"/>
      </dsp:txXfrm>
    </dsp:sp>
    <dsp:sp modelId="{30BECA7A-D89B-9243-9C2C-235E5D777131}">
      <dsp:nvSpPr>
        <dsp:cNvPr id="0" name=""/>
        <dsp:cNvSpPr/>
      </dsp:nvSpPr>
      <dsp:spPr>
        <a:xfrm>
          <a:off x="7997409" y="4611663"/>
          <a:ext cx="1011012" cy="1011012"/>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54000" r="-5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645851-3C22-2544-80CE-98543B7F869B}">
      <dsp:nvSpPr>
        <dsp:cNvPr id="0" name=""/>
        <dsp:cNvSpPr/>
      </dsp:nvSpPr>
      <dsp:spPr>
        <a:xfrm>
          <a:off x="9008422" y="4611663"/>
          <a:ext cx="2224746" cy="101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t>Humanitarian bulletin</a:t>
          </a:r>
        </a:p>
      </dsp:txBody>
      <dsp:txXfrm>
        <a:off x="9008422" y="4611663"/>
        <a:ext cx="2224746" cy="10110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C6A3D-180B-7247-BACD-BB91A95628D3}">
      <dsp:nvSpPr>
        <dsp:cNvPr id="0" name=""/>
        <dsp:cNvSpPr/>
      </dsp:nvSpPr>
      <dsp:spPr>
        <a:xfrm>
          <a:off x="2801989" y="5099013"/>
          <a:ext cx="568063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528145-1DFD-8B4B-B1DF-BD649CD06882}">
      <dsp:nvSpPr>
        <dsp:cNvPr id="0" name=""/>
        <dsp:cNvSpPr/>
      </dsp:nvSpPr>
      <dsp:spPr>
        <a:xfrm>
          <a:off x="2801989" y="4140847"/>
          <a:ext cx="480035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1A3E04-20F5-3940-8CFC-CB2625232C5A}">
      <dsp:nvSpPr>
        <dsp:cNvPr id="0" name=""/>
        <dsp:cNvSpPr/>
      </dsp:nvSpPr>
      <dsp:spPr>
        <a:xfrm>
          <a:off x="2801989" y="2801655"/>
          <a:ext cx="448264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3257CB-32F7-7440-86FF-B2FAA3B298BE}">
      <dsp:nvSpPr>
        <dsp:cNvPr id="0" name=""/>
        <dsp:cNvSpPr/>
      </dsp:nvSpPr>
      <dsp:spPr>
        <a:xfrm>
          <a:off x="2801989" y="1462464"/>
          <a:ext cx="480035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784EB6-EA1D-314D-A3F5-DB55C148F0BE}">
      <dsp:nvSpPr>
        <dsp:cNvPr id="0" name=""/>
        <dsp:cNvSpPr/>
      </dsp:nvSpPr>
      <dsp:spPr>
        <a:xfrm>
          <a:off x="2801989" y="504298"/>
          <a:ext cx="568063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7D714C-6A44-4447-AA3D-A3B43655F841}">
      <dsp:nvSpPr>
        <dsp:cNvPr id="0" name=""/>
        <dsp:cNvSpPr/>
      </dsp:nvSpPr>
      <dsp:spPr>
        <a:xfrm>
          <a:off x="333" y="0"/>
          <a:ext cx="5603312" cy="560331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621340E-2E8B-4E42-B8A4-47EDF1121FF6}">
      <dsp:nvSpPr>
        <dsp:cNvPr id="0" name=""/>
        <dsp:cNvSpPr/>
      </dsp:nvSpPr>
      <dsp:spPr>
        <a:xfrm>
          <a:off x="1008929" y="2975358"/>
          <a:ext cx="3586119" cy="18490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1008929" y="2975358"/>
        <a:ext cx="3586119" cy="1849092"/>
      </dsp:txXfrm>
    </dsp:sp>
    <dsp:sp modelId="{111BCA24-38FD-E847-B2EC-A29202CB3C8C}">
      <dsp:nvSpPr>
        <dsp:cNvPr id="0" name=""/>
        <dsp:cNvSpPr/>
      </dsp:nvSpPr>
      <dsp:spPr>
        <a:xfrm>
          <a:off x="7978328" y="0"/>
          <a:ext cx="1008596" cy="100859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3CC0B8-CE3B-9348-971E-B162BA46EFAC}">
      <dsp:nvSpPr>
        <dsp:cNvPr id="0" name=""/>
        <dsp:cNvSpPr/>
      </dsp:nvSpPr>
      <dsp:spPr>
        <a:xfrm>
          <a:off x="8986925" y="0"/>
          <a:ext cx="1060339" cy="100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a:t>Radio Programs</a:t>
          </a:r>
          <a:endParaRPr lang="en-US" sz="1800" kern="1200" dirty="0"/>
        </a:p>
      </dsp:txBody>
      <dsp:txXfrm>
        <a:off x="8986925" y="0"/>
        <a:ext cx="1060339" cy="1008596"/>
      </dsp:txXfrm>
    </dsp:sp>
    <dsp:sp modelId="{B2650A5A-08EB-0E4D-A734-9A59C51ED86D}">
      <dsp:nvSpPr>
        <dsp:cNvPr id="0" name=""/>
        <dsp:cNvSpPr/>
      </dsp:nvSpPr>
      <dsp:spPr>
        <a:xfrm>
          <a:off x="7098048" y="958166"/>
          <a:ext cx="1008596" cy="100859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AD6265-25A2-C14F-AD4D-B5A739445ECC}">
      <dsp:nvSpPr>
        <dsp:cNvPr id="0" name=""/>
        <dsp:cNvSpPr/>
      </dsp:nvSpPr>
      <dsp:spPr>
        <a:xfrm>
          <a:off x="8106644" y="958166"/>
          <a:ext cx="2893906" cy="100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t>2-way Telegram Channel</a:t>
          </a:r>
        </a:p>
      </dsp:txBody>
      <dsp:txXfrm>
        <a:off x="8106644" y="958166"/>
        <a:ext cx="2893906" cy="1008596"/>
      </dsp:txXfrm>
    </dsp:sp>
    <dsp:sp modelId="{DF414FD5-0AFB-FC44-9EF3-CBFF25A63348}">
      <dsp:nvSpPr>
        <dsp:cNvPr id="0" name=""/>
        <dsp:cNvSpPr/>
      </dsp:nvSpPr>
      <dsp:spPr>
        <a:xfrm>
          <a:off x="6780340" y="2297357"/>
          <a:ext cx="1008596" cy="100859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BA8AC8-5DF8-614C-9D90-34C69D36B03F}">
      <dsp:nvSpPr>
        <dsp:cNvPr id="0" name=""/>
        <dsp:cNvSpPr/>
      </dsp:nvSpPr>
      <dsp:spPr>
        <a:xfrm>
          <a:off x="7788936" y="2297357"/>
          <a:ext cx="3259520" cy="100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t>2-way WhatsApp Channel</a:t>
          </a:r>
        </a:p>
      </dsp:txBody>
      <dsp:txXfrm>
        <a:off x="7788936" y="2297357"/>
        <a:ext cx="3259520" cy="1008596"/>
      </dsp:txXfrm>
    </dsp:sp>
    <dsp:sp modelId="{1B4E89CF-1226-1543-8838-A60D3FBBC57F}">
      <dsp:nvSpPr>
        <dsp:cNvPr id="0" name=""/>
        <dsp:cNvSpPr/>
      </dsp:nvSpPr>
      <dsp:spPr>
        <a:xfrm>
          <a:off x="7098048" y="3636549"/>
          <a:ext cx="1008596" cy="100859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3839B8-548F-BA4B-8208-66DE6EF3C8F6}">
      <dsp:nvSpPr>
        <dsp:cNvPr id="0" name=""/>
        <dsp:cNvSpPr/>
      </dsp:nvSpPr>
      <dsp:spPr>
        <a:xfrm>
          <a:off x="8106644" y="3636549"/>
          <a:ext cx="2490856" cy="100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t>Banners and Posters</a:t>
          </a:r>
        </a:p>
      </dsp:txBody>
      <dsp:txXfrm>
        <a:off x="8106644" y="3636549"/>
        <a:ext cx="2490856" cy="1008596"/>
      </dsp:txXfrm>
    </dsp:sp>
    <dsp:sp modelId="{960A6183-E191-BE46-A534-8EB5DA97B17A}">
      <dsp:nvSpPr>
        <dsp:cNvPr id="0" name=""/>
        <dsp:cNvSpPr/>
      </dsp:nvSpPr>
      <dsp:spPr>
        <a:xfrm>
          <a:off x="7978328" y="4594715"/>
          <a:ext cx="1008596" cy="1008596"/>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265AE8-FA06-E242-93DC-70FBC8EF26A1}">
      <dsp:nvSpPr>
        <dsp:cNvPr id="0" name=""/>
        <dsp:cNvSpPr/>
      </dsp:nvSpPr>
      <dsp:spPr>
        <a:xfrm>
          <a:off x="8986925" y="4594715"/>
          <a:ext cx="2276571" cy="100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US" sz="1800" kern="1200" dirty="0"/>
            <a:t>Face to Face</a:t>
          </a:r>
        </a:p>
      </dsp:txBody>
      <dsp:txXfrm>
        <a:off x="8986925" y="4594715"/>
        <a:ext cx="2276571" cy="100859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D4BBD-F1FA-734C-8B96-21C1CADED988}" type="datetimeFigureOut">
              <a:rPr lang="en-GB" smtClean="0"/>
              <a:t>09/02/2023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B7AF0-B239-EB4C-87E7-5A961AF95E63}" type="slidenum">
              <a:rPr lang="en-GB" smtClean="0"/>
              <a:t>‹#›</a:t>
            </a:fld>
            <a:endParaRPr lang="en-GB"/>
          </a:p>
        </p:txBody>
      </p:sp>
    </p:spTree>
    <p:extLst>
      <p:ext uri="{BB962C8B-B14F-4D97-AF65-F5344CB8AC3E}">
        <p14:creationId xmlns:p14="http://schemas.microsoft.com/office/powerpoint/2010/main" val="28875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Distribution of rumours, stigma, and conspiracy theories related to COVID-19 identified during the study, 2020.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B7AF0-B239-EB4C-87E7-5A961AF95E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15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93725">
              <a:spcBef>
                <a:spcPts val="900"/>
              </a:spcBef>
              <a:spcAft>
                <a:spcPts val="0"/>
              </a:spcAft>
            </a:pPr>
            <a:r>
              <a:rPr lang="en-US" sz="2000" b="1" spc="-10" dirty="0">
                <a:effectLst/>
                <a:latin typeface="Arial" panose="020B0604020202020204" pitchFamily="34" charset="0"/>
                <a:ea typeface="Arial" panose="020B0604020202020204" pitchFamily="34" charset="0"/>
              </a:rPr>
              <a:t>Digital</a:t>
            </a:r>
            <a:r>
              <a:rPr lang="en-US" sz="2000" b="1" spc="-150" dirty="0">
                <a:effectLst/>
                <a:latin typeface="Arial" panose="020B0604020202020204" pitchFamily="34" charset="0"/>
                <a:ea typeface="Arial" panose="020B0604020202020204" pitchFamily="34" charset="0"/>
              </a:rPr>
              <a:t> </a:t>
            </a:r>
            <a:r>
              <a:rPr lang="en-US" sz="2000" b="1" spc="-10" dirty="0">
                <a:effectLst/>
                <a:latin typeface="Arial" panose="020B0604020202020204" pitchFamily="34" charset="0"/>
                <a:ea typeface="Arial" panose="020B0604020202020204" pitchFamily="34" charset="0"/>
              </a:rPr>
              <a:t>risk?</a:t>
            </a:r>
            <a:r>
              <a:rPr lang="en-US" sz="2000" b="1" spc="-115"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A</a:t>
            </a:r>
            <a:r>
              <a:rPr lang="en-US" sz="2000" spc="-65" dirty="0">
                <a:effectLst/>
                <a:latin typeface="Arial" panose="020B0604020202020204" pitchFamily="34" charset="0"/>
                <a:ea typeface="Arial" panose="020B0604020202020204" pitchFamily="34" charset="0"/>
              </a:rPr>
              <a:t> </a:t>
            </a:r>
            <a:r>
              <a:rPr lang="en-US" sz="2000" spc="-10" dirty="0" err="1">
                <a:effectLst/>
                <a:latin typeface="Arial" panose="020B0604020202020204" pitchFamily="34" charset="0"/>
                <a:ea typeface="Arial" panose="020B0604020202020204" pitchFamily="34" charset="0"/>
              </a:rPr>
              <a:t>disinfo</a:t>
            </a:r>
            <a:r>
              <a:rPr lang="en-US" sz="2000" spc="-10" dirty="0">
                <a:effectLst/>
                <a:latin typeface="Arial" panose="020B0604020202020204" pitchFamily="34" charset="0"/>
                <a:ea typeface="Arial" panose="020B0604020202020204" pitchFamily="34" charset="0"/>
              </a:rPr>
              <a:t> campaign</a:t>
            </a:r>
            <a:r>
              <a:rPr lang="en-US" sz="2000" spc="-195"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against</a:t>
            </a:r>
            <a:r>
              <a:rPr lang="en-US" sz="2000" spc="-95" dirty="0">
                <a:effectLst/>
                <a:latin typeface="Arial" panose="020B0604020202020204" pitchFamily="34" charset="0"/>
                <a:ea typeface="Arial" panose="020B0604020202020204" pitchFamily="34" charset="0"/>
              </a:rPr>
              <a:t> </a:t>
            </a:r>
            <a:r>
              <a:rPr lang="en-US" sz="2000" spc="-20" dirty="0">
                <a:effectLst/>
                <a:latin typeface="Arial" panose="020B0604020202020204" pitchFamily="34" charset="0"/>
                <a:ea typeface="Arial" panose="020B0604020202020204" pitchFamily="34" charset="0"/>
              </a:rPr>
              <a:t>NGOs</a:t>
            </a:r>
            <a:endParaRPr lang="en-GB" sz="1100" dirty="0">
              <a:effectLst/>
              <a:latin typeface="Arial" panose="020B0604020202020204" pitchFamily="34" charset="0"/>
              <a:ea typeface="Arial" panose="020B0604020202020204" pitchFamily="34" charset="0"/>
            </a:endParaRPr>
          </a:p>
          <a:p>
            <a:pPr marL="593725">
              <a:spcBef>
                <a:spcPts val="855"/>
              </a:spcBef>
              <a:spcAft>
                <a:spcPts val="0"/>
              </a:spcAft>
            </a:pPr>
            <a:r>
              <a:rPr lang="en-US" sz="2000" dirty="0">
                <a:effectLst/>
                <a:latin typeface="Arial" panose="020B0604020202020204" pitchFamily="34" charset="0"/>
                <a:ea typeface="Arial" panose="020B0604020202020204" pitchFamily="34" charset="0"/>
              </a:rPr>
              <a:t>Evaluate</a:t>
            </a:r>
            <a:r>
              <a:rPr lang="en-US" sz="2000" spc="-5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the</a:t>
            </a:r>
            <a:r>
              <a:rPr lang="en-US" sz="2000" spc="-4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reach</a:t>
            </a:r>
            <a:r>
              <a:rPr lang="en-US" sz="2000" spc="-3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and</a:t>
            </a:r>
            <a:r>
              <a:rPr lang="en-US" sz="2000" spc="-3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virality</a:t>
            </a:r>
            <a:r>
              <a:rPr lang="en-US" sz="2000" spc="5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of</a:t>
            </a:r>
            <a:r>
              <a:rPr lang="en-US" sz="2000" spc="6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the</a:t>
            </a:r>
            <a:r>
              <a:rPr lang="en-US" sz="2000" spc="-5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social</a:t>
            </a:r>
            <a:r>
              <a:rPr lang="en-US" sz="2000" spc="-2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media</a:t>
            </a:r>
            <a:r>
              <a:rPr lang="en-US" sz="2000" spc="5"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posts.</a:t>
            </a:r>
            <a:endParaRPr lang="en-GB" sz="1100" dirty="0">
              <a:effectLst/>
              <a:latin typeface="Arial" panose="020B0604020202020204" pitchFamily="34" charset="0"/>
              <a:ea typeface="Arial" panose="020B0604020202020204" pitchFamily="34" charset="0"/>
            </a:endParaRPr>
          </a:p>
          <a:p>
            <a:pPr marL="342900" lvl="0" indent="-342900">
              <a:spcBef>
                <a:spcPts val="325"/>
              </a:spcBef>
              <a:spcAft>
                <a:spcPts val="0"/>
              </a:spcAft>
              <a:buSzPts val="2000"/>
              <a:buFont typeface="Arial" panose="020B0604020202020204" pitchFamily="34" charset="0"/>
              <a:buChar char="•"/>
              <a:tabLst>
                <a:tab pos="1336675" algn="l"/>
                <a:tab pos="1337310" algn="l"/>
              </a:tabLst>
            </a:pPr>
            <a:r>
              <a:rPr lang="en-US" sz="2000" spc="-60" dirty="0">
                <a:effectLst/>
                <a:latin typeface="Arial" panose="020B0604020202020204" pitchFamily="34" charset="0"/>
                <a:ea typeface="Arial" panose="020B0604020202020204" pitchFamily="34" charset="0"/>
              </a:rPr>
              <a:t>Identify</a:t>
            </a:r>
            <a:r>
              <a:rPr lang="en-US" sz="2000" spc="-90"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the</a:t>
            </a:r>
            <a:r>
              <a:rPr lang="en-US" sz="2000" spc="-25"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origin</a:t>
            </a:r>
            <a:r>
              <a:rPr lang="en-US" sz="2000" spc="-85"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of</a:t>
            </a:r>
            <a:r>
              <a:rPr lang="en-US" sz="2000" spc="-90"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the</a:t>
            </a:r>
            <a:r>
              <a:rPr lang="en-US" sz="2000" spc="-100"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post</a:t>
            </a:r>
            <a:r>
              <a:rPr lang="en-US" sz="2000" spc="-215"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a:t>
            </a:r>
            <a:r>
              <a:rPr lang="en-US" sz="2000" spc="-35"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reverse</a:t>
            </a:r>
            <a:r>
              <a:rPr lang="en-US" sz="2000" spc="-105"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image</a:t>
            </a:r>
            <a:r>
              <a:rPr lang="en-US" sz="2000" spc="-190"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search.</a:t>
            </a:r>
            <a:endParaRPr lang="en-GB" sz="1100" dirty="0">
              <a:effectLst/>
              <a:latin typeface="Arial" panose="020B0604020202020204" pitchFamily="34" charset="0"/>
              <a:ea typeface="Arial" panose="020B0604020202020204" pitchFamily="34" charset="0"/>
            </a:endParaRPr>
          </a:p>
          <a:p>
            <a:pPr marL="742950" lvl="1" indent="-285750">
              <a:spcBef>
                <a:spcPts val="405"/>
              </a:spcBef>
              <a:spcAft>
                <a:spcPts val="0"/>
              </a:spcAft>
              <a:buSzPts val="2000"/>
              <a:buFont typeface="Arial" panose="020B0604020202020204" pitchFamily="34" charset="0"/>
              <a:buChar char="•"/>
              <a:tabLst>
                <a:tab pos="1395095" algn="l"/>
              </a:tabLst>
            </a:pPr>
            <a:r>
              <a:rPr lang="en-US" sz="2000" dirty="0">
                <a:effectLst/>
                <a:latin typeface="Arial" panose="020B0604020202020204" pitchFamily="34" charset="0"/>
                <a:ea typeface="Arial" panose="020B0604020202020204" pitchFamily="34" charset="0"/>
              </a:rPr>
              <a:t>Social</a:t>
            </a:r>
            <a:r>
              <a:rPr lang="en-US" sz="2000" spc="1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media</a:t>
            </a:r>
            <a:r>
              <a:rPr lang="en-US" sz="2000" spc="-8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monitoring</a:t>
            </a:r>
            <a:r>
              <a:rPr lang="en-US" sz="2000" spc="-3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on</a:t>
            </a:r>
            <a:r>
              <a:rPr lang="en-US" sz="2000" spc="-2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all</a:t>
            </a:r>
            <a:r>
              <a:rPr lang="en-US" sz="2000" spc="-2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channels</a:t>
            </a:r>
            <a:r>
              <a:rPr lang="en-US" sz="2000" spc="-2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using</a:t>
            </a:r>
            <a:r>
              <a:rPr lang="en-US" sz="2000" spc="-6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key</a:t>
            </a:r>
            <a:r>
              <a:rPr lang="en-US" sz="2000" spc="5"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words.</a:t>
            </a:r>
            <a:endParaRPr lang="en-GB" sz="1100" dirty="0">
              <a:effectLst/>
              <a:latin typeface="Arial" panose="020B0604020202020204" pitchFamily="34" charset="0"/>
              <a:ea typeface="Arial" panose="020B0604020202020204" pitchFamily="34" charset="0"/>
            </a:endParaRPr>
          </a:p>
          <a:p>
            <a:pPr marL="742950" marR="4295775" lvl="1" indent="-285750">
              <a:lnSpc>
                <a:spcPct val="95000"/>
              </a:lnSpc>
              <a:spcBef>
                <a:spcPts val="425"/>
              </a:spcBef>
              <a:spcAft>
                <a:spcPts val="0"/>
              </a:spcAft>
              <a:buSzPts val="2000"/>
              <a:buFont typeface="Arial" panose="020B0604020202020204" pitchFamily="34" charset="0"/>
              <a:buChar char="•"/>
              <a:tabLst>
                <a:tab pos="1395095" algn="l"/>
              </a:tabLst>
            </a:pPr>
            <a:r>
              <a:rPr lang="en-US" sz="2000" spc="-70" dirty="0">
                <a:effectLst/>
                <a:latin typeface="Arial" panose="020B0604020202020204" pitchFamily="34" charset="0"/>
                <a:ea typeface="Arial" panose="020B0604020202020204" pitchFamily="34" charset="0"/>
              </a:rPr>
              <a:t>Build</a:t>
            </a:r>
            <a:r>
              <a:rPr lang="en-US" sz="2000" spc="-110"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a</a:t>
            </a:r>
            <a:r>
              <a:rPr lang="en-US" sz="2000" spc="-85"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case</a:t>
            </a:r>
            <a:r>
              <a:rPr lang="en-US" sz="2000" spc="-205"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to</a:t>
            </a:r>
            <a:r>
              <a:rPr lang="en-US" sz="2000" spc="-115"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ask</a:t>
            </a:r>
            <a:r>
              <a:rPr lang="en-US" sz="2000" spc="-115"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Facebook</a:t>
            </a:r>
            <a:r>
              <a:rPr lang="en-US" sz="2000" spc="-40"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to</a:t>
            </a:r>
            <a:r>
              <a:rPr lang="en-US" sz="2000" spc="-115"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take</a:t>
            </a:r>
            <a:r>
              <a:rPr lang="en-US" sz="2000" spc="-125"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the</a:t>
            </a:r>
            <a:r>
              <a:rPr lang="en-US" sz="2000" spc="-125"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post</a:t>
            </a:r>
            <a:r>
              <a:rPr lang="en-US" sz="2000" spc="-175"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down</a:t>
            </a:r>
            <a:r>
              <a:rPr lang="en-US" sz="2000" spc="-110" dirty="0">
                <a:effectLst/>
                <a:latin typeface="Arial" panose="020B0604020202020204" pitchFamily="34" charset="0"/>
                <a:ea typeface="Arial" panose="020B0604020202020204" pitchFamily="34" charset="0"/>
              </a:rPr>
              <a:t> </a:t>
            </a:r>
            <a:r>
              <a:rPr lang="en-US" sz="2000" spc="-70" dirty="0">
                <a:effectLst/>
                <a:latin typeface="Arial" panose="020B0604020202020204" pitchFamily="34" charset="0"/>
                <a:ea typeface="Arial" panose="020B0604020202020204" pitchFamily="34" charset="0"/>
              </a:rPr>
              <a:t>“imminent </a:t>
            </a:r>
            <a:r>
              <a:rPr lang="en-US" sz="2000" spc="-10" dirty="0">
                <a:effectLst/>
                <a:latin typeface="Arial" panose="020B0604020202020204" pitchFamily="34" charset="0"/>
                <a:ea typeface="Arial" panose="020B0604020202020204" pitchFamily="34" charset="0"/>
              </a:rPr>
              <a:t>threat.”</a:t>
            </a:r>
            <a:endParaRPr lang="en-GB" sz="1100" dirty="0">
              <a:effectLst/>
              <a:latin typeface="Arial" panose="020B0604020202020204" pitchFamily="34" charset="0"/>
              <a:ea typeface="Arial" panose="020B0604020202020204" pitchFamily="34" charset="0"/>
            </a:endParaRPr>
          </a:p>
          <a:p>
            <a:pPr marL="742950" lvl="1" indent="-285750">
              <a:spcBef>
                <a:spcPts val="420"/>
              </a:spcBef>
              <a:spcAft>
                <a:spcPts val="0"/>
              </a:spcAft>
              <a:buSzPts val="2000"/>
              <a:buFont typeface="Arial" panose="020B0604020202020204" pitchFamily="34" charset="0"/>
              <a:buChar char="•"/>
              <a:tabLst>
                <a:tab pos="1395095" algn="l"/>
              </a:tabLst>
            </a:pPr>
            <a:r>
              <a:rPr lang="en-US" sz="2000" dirty="0">
                <a:effectLst/>
                <a:latin typeface="Arial" panose="020B0604020202020204" pitchFamily="34" charset="0"/>
                <a:ea typeface="Arial" panose="020B0604020202020204" pitchFamily="34" charset="0"/>
              </a:rPr>
              <a:t>Consider</a:t>
            </a:r>
            <a:r>
              <a:rPr lang="en-US" sz="2000" spc="-1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clarification</a:t>
            </a:r>
            <a:r>
              <a:rPr lang="en-US" sz="2000" spc="12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on</a:t>
            </a:r>
            <a:r>
              <a:rPr lang="en-US" sz="2000" spc="-5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social</a:t>
            </a:r>
            <a:r>
              <a:rPr lang="en-US" sz="2000" spc="-45"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media.</a:t>
            </a:r>
            <a:endParaRPr lang="en-GB" sz="1100" dirty="0">
              <a:effectLst/>
              <a:latin typeface="Arial" panose="020B0604020202020204" pitchFamily="34" charset="0"/>
              <a:ea typeface="Arial" panose="020B0604020202020204" pitchFamily="34" charset="0"/>
            </a:endParaRPr>
          </a:p>
          <a:p>
            <a:pPr marL="742950" lvl="1" indent="-285750">
              <a:spcBef>
                <a:spcPts val="330"/>
              </a:spcBef>
              <a:spcAft>
                <a:spcPts val="0"/>
              </a:spcAft>
              <a:buSzPts val="2000"/>
              <a:buFont typeface="Arial" panose="020B0604020202020204" pitchFamily="34" charset="0"/>
              <a:buChar char="•"/>
              <a:tabLst>
                <a:tab pos="1395095" algn="l"/>
              </a:tabLst>
            </a:pPr>
            <a:r>
              <a:rPr lang="en-US" sz="2000" dirty="0">
                <a:effectLst/>
                <a:latin typeface="Arial" panose="020B0604020202020204" pitchFamily="34" charset="0"/>
                <a:ea typeface="Arial" panose="020B0604020202020204" pitchFamily="34" charset="0"/>
              </a:rPr>
              <a:t>Contact</a:t>
            </a:r>
            <a:r>
              <a:rPr lang="en-US" sz="2000" spc="-1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Twitter</a:t>
            </a:r>
            <a:r>
              <a:rPr lang="en-US" sz="2000" spc="-4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regarding</a:t>
            </a:r>
            <a:r>
              <a:rPr lang="en-US" sz="2000" spc="-1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hack</a:t>
            </a:r>
            <a:r>
              <a:rPr lang="en-US" sz="2000" spc="-3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of</a:t>
            </a:r>
            <a:r>
              <a:rPr lang="en-US" sz="2000" spc="-2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account</a:t>
            </a:r>
            <a:r>
              <a:rPr lang="en-US" sz="2000" spc="2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a:t>
            </a:r>
            <a:r>
              <a:rPr lang="en-US" sz="2000" spc="-4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get</a:t>
            </a:r>
            <a:r>
              <a:rPr lang="en-US" sz="2000" spc="-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it</a:t>
            </a:r>
            <a:r>
              <a:rPr lang="en-US" sz="2000" spc="-1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closed</a:t>
            </a:r>
            <a:r>
              <a:rPr lang="en-US" sz="2000" spc="-25"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down.</a:t>
            </a:r>
            <a:endParaRPr lang="en-GB" sz="1100" dirty="0">
              <a:effectLst/>
              <a:latin typeface="Arial" panose="020B0604020202020204" pitchFamily="34" charset="0"/>
              <a:ea typeface="Arial" panose="020B0604020202020204" pitchFamily="34" charset="0"/>
            </a:endParaRPr>
          </a:p>
          <a:p>
            <a:pPr marL="593725">
              <a:lnSpc>
                <a:spcPts val="2240"/>
              </a:lnSpc>
              <a:spcBef>
                <a:spcPts val="850"/>
              </a:spcBef>
              <a:spcAft>
                <a:spcPts val="0"/>
              </a:spcAft>
            </a:pPr>
            <a:r>
              <a:rPr lang="en-US" sz="2000" dirty="0">
                <a:effectLst/>
                <a:latin typeface="Arial" panose="020B0604020202020204" pitchFamily="34" charset="0"/>
                <a:ea typeface="Arial" panose="020B0604020202020204" pitchFamily="34" charset="0"/>
              </a:rPr>
              <a:t>This</a:t>
            </a:r>
            <a:r>
              <a:rPr lang="en-US" sz="2000" spc="-5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has</a:t>
            </a:r>
            <a:r>
              <a:rPr lang="en-US" sz="2000" spc="-6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potential</a:t>
            </a:r>
            <a:r>
              <a:rPr lang="en-US" sz="2000" spc="-3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Operational</a:t>
            </a:r>
            <a:r>
              <a:rPr lang="en-US" sz="2000" spc="-1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and</a:t>
            </a:r>
            <a:r>
              <a:rPr lang="en-US" sz="2000" spc="-11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Security</a:t>
            </a:r>
            <a:r>
              <a:rPr lang="en-US" sz="2000" spc="6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consequences,</a:t>
            </a:r>
            <a:r>
              <a:rPr lang="en-US" sz="2000" spc="-55"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consider</a:t>
            </a:r>
            <a:endParaRPr lang="en-GB" sz="1100" dirty="0">
              <a:effectLst/>
              <a:latin typeface="Arial" panose="020B0604020202020204" pitchFamily="34" charset="0"/>
              <a:ea typeface="Arial" panose="020B0604020202020204" pitchFamily="34" charset="0"/>
            </a:endParaRPr>
          </a:p>
          <a:p>
            <a:pPr marL="593725">
              <a:lnSpc>
                <a:spcPts val="2240"/>
              </a:lnSpc>
            </a:pPr>
            <a:r>
              <a:rPr lang="en-US" sz="2000" spc="-30" dirty="0">
                <a:effectLst/>
                <a:latin typeface="Arial" panose="020B0604020202020204" pitchFamily="34" charset="0"/>
                <a:ea typeface="Arial" panose="020B0604020202020204" pitchFamily="34" charset="0"/>
              </a:rPr>
              <a:t>the</a:t>
            </a:r>
            <a:r>
              <a:rPr lang="en-US" sz="2000" spc="-125"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following:</a:t>
            </a:r>
            <a:endParaRPr lang="en-GB" sz="1100" dirty="0">
              <a:effectLst/>
              <a:latin typeface="Arial" panose="020B0604020202020204" pitchFamily="34" charset="0"/>
              <a:ea typeface="Arial" panose="020B0604020202020204" pitchFamily="34" charset="0"/>
            </a:endParaRPr>
          </a:p>
          <a:p>
            <a:pPr marL="742950" marR="4310380" lvl="1" indent="-285750">
              <a:lnSpc>
                <a:spcPct val="95000"/>
              </a:lnSpc>
              <a:spcBef>
                <a:spcPts val="425"/>
              </a:spcBef>
              <a:spcAft>
                <a:spcPts val="0"/>
              </a:spcAft>
              <a:buSzPts val="2000"/>
              <a:buFont typeface="Arial" panose="020B0604020202020204" pitchFamily="34" charset="0"/>
              <a:buChar char="•"/>
              <a:tabLst>
                <a:tab pos="1395095" algn="l"/>
              </a:tabLst>
            </a:pPr>
            <a:r>
              <a:rPr lang="en-US" sz="2000" spc="-60" dirty="0">
                <a:effectLst/>
                <a:latin typeface="Arial" panose="020B0604020202020204" pitchFamily="34" charset="0"/>
                <a:ea typeface="Arial" panose="020B0604020202020204" pitchFamily="34" charset="0"/>
              </a:rPr>
              <a:t>Consultation</a:t>
            </a:r>
            <a:r>
              <a:rPr lang="en-US" sz="2000" spc="-190"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with</a:t>
            </a:r>
            <a:r>
              <a:rPr lang="en-US" sz="2000" spc="-110"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local</a:t>
            </a:r>
            <a:r>
              <a:rPr lang="en-US" sz="2000" spc="-25"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MoH</a:t>
            </a:r>
            <a:r>
              <a:rPr lang="en-US" sz="2000" spc="-160"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and</a:t>
            </a:r>
            <a:r>
              <a:rPr lang="en-US" sz="2000" spc="-110"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community</a:t>
            </a:r>
            <a:r>
              <a:rPr lang="en-US" sz="2000" spc="-195"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to</a:t>
            </a:r>
            <a:r>
              <a:rPr lang="en-US" sz="2000" spc="-115"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see</a:t>
            </a:r>
            <a:r>
              <a:rPr lang="en-US" sz="2000" spc="-125"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if</a:t>
            </a:r>
            <a:r>
              <a:rPr lang="en-US" sz="2000" spc="-110"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post</a:t>
            </a:r>
            <a:r>
              <a:rPr lang="en-US" sz="2000" spc="-175" dirty="0">
                <a:effectLst/>
                <a:latin typeface="Arial" panose="020B0604020202020204" pitchFamily="34" charset="0"/>
                <a:ea typeface="Arial" panose="020B0604020202020204" pitchFamily="34" charset="0"/>
              </a:rPr>
              <a:t> </a:t>
            </a:r>
            <a:r>
              <a:rPr lang="en-US" sz="2000" spc="-60" dirty="0">
                <a:effectLst/>
                <a:latin typeface="Arial" panose="020B0604020202020204" pitchFamily="34" charset="0"/>
                <a:ea typeface="Arial" panose="020B0604020202020204" pitchFamily="34" charset="0"/>
              </a:rPr>
              <a:t>has </a:t>
            </a:r>
            <a:r>
              <a:rPr lang="en-US" sz="2000" spc="-30" dirty="0">
                <a:effectLst/>
                <a:latin typeface="Arial" panose="020B0604020202020204" pitchFamily="34" charset="0"/>
                <a:ea typeface="Arial" panose="020B0604020202020204" pitchFamily="34" charset="0"/>
              </a:rPr>
              <a:t>had</a:t>
            </a:r>
            <a:r>
              <a:rPr lang="en-US" sz="2000" spc="-120" dirty="0">
                <a:effectLst/>
                <a:latin typeface="Arial" panose="020B0604020202020204" pitchFamily="34" charset="0"/>
                <a:ea typeface="Arial" panose="020B0604020202020204" pitchFamily="34" charset="0"/>
              </a:rPr>
              <a:t> </a:t>
            </a:r>
            <a:r>
              <a:rPr lang="en-US" sz="2000" spc="-30" dirty="0">
                <a:effectLst/>
                <a:latin typeface="Arial" panose="020B0604020202020204" pitchFamily="34" charset="0"/>
                <a:ea typeface="Arial" panose="020B0604020202020204" pitchFamily="34" charset="0"/>
              </a:rPr>
              <a:t>any</a:t>
            </a:r>
            <a:r>
              <a:rPr lang="en-US" sz="2000" spc="-200" dirty="0">
                <a:effectLst/>
                <a:latin typeface="Arial" panose="020B0604020202020204" pitchFamily="34" charset="0"/>
                <a:ea typeface="Arial" panose="020B0604020202020204" pitchFamily="34" charset="0"/>
              </a:rPr>
              <a:t> </a:t>
            </a:r>
            <a:r>
              <a:rPr lang="en-US" sz="2000" spc="-30" dirty="0">
                <a:effectLst/>
                <a:latin typeface="Arial" panose="020B0604020202020204" pitchFamily="34" charset="0"/>
                <a:ea typeface="Arial" panose="020B0604020202020204" pitchFamily="34" charset="0"/>
              </a:rPr>
              <a:t>effect</a:t>
            </a:r>
            <a:r>
              <a:rPr lang="en-US" sz="2000" spc="-110" dirty="0">
                <a:effectLst/>
                <a:latin typeface="Arial" panose="020B0604020202020204" pitchFamily="34" charset="0"/>
                <a:ea typeface="Arial" panose="020B0604020202020204" pitchFamily="34" charset="0"/>
              </a:rPr>
              <a:t> </a:t>
            </a:r>
            <a:r>
              <a:rPr lang="en-US" sz="2000" spc="-30" dirty="0">
                <a:effectLst/>
                <a:latin typeface="Arial" panose="020B0604020202020204" pitchFamily="34" charset="0"/>
                <a:ea typeface="Arial" panose="020B0604020202020204" pitchFamily="34" charset="0"/>
              </a:rPr>
              <a:t>and</a:t>
            </a:r>
            <a:r>
              <a:rPr lang="en-US" sz="2000" spc="-125" dirty="0">
                <a:effectLst/>
                <a:latin typeface="Arial" panose="020B0604020202020204" pitchFamily="34" charset="0"/>
                <a:ea typeface="Arial" panose="020B0604020202020204" pitchFamily="34" charset="0"/>
              </a:rPr>
              <a:t> </a:t>
            </a:r>
            <a:r>
              <a:rPr lang="en-US" sz="2000" spc="-30" dirty="0">
                <a:effectLst/>
                <a:latin typeface="Arial" panose="020B0604020202020204" pitchFamily="34" charset="0"/>
                <a:ea typeface="Arial" panose="020B0604020202020204" pitchFamily="34" charset="0"/>
              </a:rPr>
              <a:t>to</a:t>
            </a:r>
            <a:r>
              <a:rPr lang="en-US" sz="2000" spc="-130" dirty="0">
                <a:effectLst/>
                <a:latin typeface="Arial" panose="020B0604020202020204" pitchFamily="34" charset="0"/>
                <a:ea typeface="Arial" panose="020B0604020202020204" pitchFamily="34" charset="0"/>
              </a:rPr>
              <a:t> </a:t>
            </a:r>
            <a:r>
              <a:rPr lang="en-US" sz="2000" spc="-30" dirty="0">
                <a:effectLst/>
                <a:latin typeface="Arial" panose="020B0604020202020204" pitchFamily="34" charset="0"/>
                <a:ea typeface="Arial" panose="020B0604020202020204" pitchFamily="34" charset="0"/>
              </a:rPr>
              <a:t>gauge</a:t>
            </a:r>
            <a:r>
              <a:rPr lang="en-US" sz="2000" spc="-290" dirty="0">
                <a:effectLst/>
                <a:latin typeface="Arial" panose="020B0604020202020204" pitchFamily="34" charset="0"/>
                <a:ea typeface="Arial" panose="020B0604020202020204" pitchFamily="34" charset="0"/>
              </a:rPr>
              <a:t> </a:t>
            </a:r>
            <a:r>
              <a:rPr lang="en-US" sz="2000" spc="-30" dirty="0">
                <a:effectLst/>
                <a:latin typeface="Arial" panose="020B0604020202020204" pitchFamily="34" charset="0"/>
                <a:ea typeface="Arial" panose="020B0604020202020204" pitchFamily="34" charset="0"/>
              </a:rPr>
              <a:t>the</a:t>
            </a:r>
            <a:r>
              <a:rPr lang="en-US" sz="2000" spc="-110" dirty="0">
                <a:effectLst/>
                <a:latin typeface="Arial" panose="020B0604020202020204" pitchFamily="34" charset="0"/>
                <a:ea typeface="Arial" panose="020B0604020202020204" pitchFamily="34" charset="0"/>
              </a:rPr>
              <a:t> </a:t>
            </a:r>
            <a:r>
              <a:rPr lang="en-US" sz="2000" spc="-30" dirty="0">
                <a:effectLst/>
                <a:latin typeface="Arial" panose="020B0604020202020204" pitchFamily="34" charset="0"/>
                <a:ea typeface="Arial" panose="020B0604020202020204" pitchFamily="34" charset="0"/>
              </a:rPr>
              <a:t>mood.</a:t>
            </a:r>
            <a:endParaRPr lang="en-GB" sz="1100" dirty="0">
              <a:effectLst/>
              <a:latin typeface="Arial" panose="020B0604020202020204" pitchFamily="34" charset="0"/>
              <a:ea typeface="Arial" panose="020B0604020202020204" pitchFamily="34" charset="0"/>
            </a:endParaRPr>
          </a:p>
          <a:p>
            <a:pPr marL="742950" lvl="1" indent="-285750">
              <a:spcBef>
                <a:spcPts val="420"/>
              </a:spcBef>
              <a:spcAft>
                <a:spcPts val="0"/>
              </a:spcAft>
              <a:buSzPts val="2000"/>
              <a:buFont typeface="Arial" panose="020B0604020202020204" pitchFamily="34" charset="0"/>
              <a:buChar char="•"/>
              <a:tabLst>
                <a:tab pos="1395095" algn="l"/>
              </a:tabLst>
            </a:pPr>
            <a:r>
              <a:rPr lang="en-US" sz="2000" dirty="0">
                <a:effectLst/>
                <a:latin typeface="Arial" panose="020B0604020202020204" pitchFamily="34" charset="0"/>
                <a:ea typeface="Arial" panose="020B0604020202020204" pitchFamily="34" charset="0"/>
              </a:rPr>
              <a:t>Contacting</a:t>
            </a:r>
            <a:r>
              <a:rPr lang="en-US" sz="2000" spc="-1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those</a:t>
            </a:r>
            <a:r>
              <a:rPr lang="en-US" sz="2000" spc="2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who</a:t>
            </a:r>
            <a:r>
              <a:rPr lang="en-US" sz="2000" spc="5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posted</a:t>
            </a:r>
            <a:r>
              <a:rPr lang="en-US" sz="2000" spc="4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this</a:t>
            </a:r>
            <a:r>
              <a:rPr lang="en-US" sz="2000" spc="10"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content.</a:t>
            </a:r>
            <a:endParaRPr lang="en-GB" sz="1100" dirty="0">
              <a:effectLst/>
              <a:latin typeface="Arial" panose="020B0604020202020204" pitchFamily="34" charset="0"/>
              <a:ea typeface="Arial" panose="020B0604020202020204" pitchFamily="34" charset="0"/>
            </a:endParaRPr>
          </a:p>
          <a:p>
            <a:pPr marL="742950" lvl="1" indent="-285750">
              <a:spcBef>
                <a:spcPts val="325"/>
              </a:spcBef>
              <a:spcAft>
                <a:spcPts val="0"/>
              </a:spcAft>
              <a:buSzPts val="2000"/>
              <a:buFont typeface="Arial" panose="020B0604020202020204" pitchFamily="34" charset="0"/>
              <a:buChar char="•"/>
              <a:tabLst>
                <a:tab pos="1395095" algn="l"/>
              </a:tabLst>
            </a:pPr>
            <a:r>
              <a:rPr lang="en-US" sz="2000" dirty="0">
                <a:effectLst/>
                <a:latin typeface="Arial" panose="020B0604020202020204" pitchFamily="34" charset="0"/>
                <a:ea typeface="Arial" panose="020B0604020202020204" pitchFamily="34" charset="0"/>
              </a:rPr>
              <a:t>Update</a:t>
            </a:r>
            <a:r>
              <a:rPr lang="en-US" sz="2000" spc="-3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the</a:t>
            </a:r>
            <a:r>
              <a:rPr lang="en-US" sz="2000" spc="-2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online</a:t>
            </a:r>
            <a:r>
              <a:rPr lang="en-US" sz="2000" spc="6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campaign</a:t>
            </a:r>
            <a:r>
              <a:rPr lang="en-US" sz="2000" spc="-2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a:t>
            </a:r>
            <a:r>
              <a:rPr lang="en-US" sz="2000" spc="-3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debunk</a:t>
            </a:r>
            <a:r>
              <a:rPr lang="en-US" sz="2000" spc="-1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specific</a:t>
            </a:r>
            <a:r>
              <a:rPr lang="en-US" sz="2000" spc="70"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myths.</a:t>
            </a:r>
            <a:endParaRPr lang="en-GB" sz="1100" dirty="0">
              <a:effectLst/>
              <a:latin typeface="Arial" panose="020B0604020202020204" pitchFamily="34" charset="0"/>
              <a:ea typeface="Arial" panose="020B0604020202020204" pitchFamily="34" charset="0"/>
            </a:endParaRPr>
          </a:p>
          <a:p>
            <a:pPr marL="742950" lvl="1" indent="-285750">
              <a:spcBef>
                <a:spcPts val="405"/>
              </a:spcBef>
              <a:spcAft>
                <a:spcPts val="0"/>
              </a:spcAft>
              <a:buSzPts val="2000"/>
              <a:buFont typeface="Arial" panose="020B0604020202020204" pitchFamily="34" charset="0"/>
              <a:buChar char="•"/>
              <a:tabLst>
                <a:tab pos="1395095" algn="l"/>
              </a:tabLst>
            </a:pPr>
            <a:r>
              <a:rPr lang="en-US" sz="2000" dirty="0">
                <a:effectLst/>
                <a:latin typeface="Arial" panose="020B0604020202020204" pitchFamily="34" charset="0"/>
                <a:ea typeface="Arial" panose="020B0604020202020204" pitchFamily="34" charset="0"/>
              </a:rPr>
              <a:t>Brief</a:t>
            </a:r>
            <a:r>
              <a:rPr lang="en-US" sz="2000" spc="3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staff</a:t>
            </a:r>
            <a:r>
              <a:rPr lang="en-US" sz="2000" spc="-1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and</a:t>
            </a:r>
            <a:r>
              <a:rPr lang="en-US" sz="2000" spc="3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vaccination</a:t>
            </a:r>
            <a:r>
              <a:rPr lang="en-US" sz="2000" spc="35"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workers.</a:t>
            </a:r>
            <a:endParaRPr lang="en-GB" sz="1100" dirty="0">
              <a:effectLst/>
              <a:latin typeface="Arial" panose="020B0604020202020204" pitchFamily="34" charset="0"/>
              <a:ea typeface="Arial" panose="020B0604020202020204" pitchFamily="34" charset="0"/>
            </a:endParaRPr>
          </a:p>
          <a:p>
            <a:pPr marL="742950" lvl="1" indent="-285750">
              <a:spcBef>
                <a:spcPts val="330"/>
              </a:spcBef>
              <a:spcAft>
                <a:spcPts val="0"/>
              </a:spcAft>
              <a:buSzPts val="2000"/>
              <a:buFont typeface="Arial" panose="020B0604020202020204" pitchFamily="34" charset="0"/>
              <a:buChar char="•"/>
              <a:tabLst>
                <a:tab pos="1395095" algn="l"/>
              </a:tabLst>
            </a:pPr>
            <a:r>
              <a:rPr lang="en-US" sz="2000" dirty="0">
                <a:effectLst/>
                <a:latin typeface="Arial" panose="020B0604020202020204" pitchFamily="34" charset="0"/>
                <a:ea typeface="Arial" panose="020B0604020202020204" pitchFamily="34" charset="0"/>
              </a:rPr>
              <a:t>Consider</a:t>
            </a:r>
            <a:r>
              <a:rPr lang="en-US" sz="2000" spc="-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delaying the</a:t>
            </a:r>
            <a:r>
              <a:rPr lang="en-US" sz="2000" spc="-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campaign</a:t>
            </a:r>
            <a:r>
              <a:rPr lang="en-US" sz="2000" spc="-7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if</a:t>
            </a:r>
            <a:r>
              <a:rPr lang="en-US" sz="2000" spc="-4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looks</a:t>
            </a:r>
            <a:r>
              <a:rPr lang="en-US" sz="2000" spc="1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to</a:t>
            </a:r>
            <a:r>
              <a:rPr lang="en-US" sz="2000" spc="-5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be</a:t>
            </a:r>
            <a:r>
              <a:rPr lang="en-US" sz="2000" spc="-5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gaining</a:t>
            </a:r>
            <a:r>
              <a:rPr lang="en-US" sz="2000" spc="-35"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traction?</a:t>
            </a:r>
            <a:endParaRPr lang="en-GB" sz="1100" dirty="0">
              <a:effectLst/>
              <a:latin typeface="Arial" panose="020B0604020202020204" pitchFamily="34" charset="0"/>
              <a:ea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6FB7AF0-B239-EB4C-87E7-5A961AF95E63}" type="slidenum">
              <a:rPr lang="en-GB" smtClean="0"/>
              <a:t>19</a:t>
            </a:fld>
            <a:endParaRPr lang="en-GB"/>
          </a:p>
        </p:txBody>
      </p:sp>
    </p:spTree>
    <p:extLst>
      <p:ext uri="{BB962C8B-B14F-4D97-AF65-F5344CB8AC3E}">
        <p14:creationId xmlns:p14="http://schemas.microsoft.com/office/powerpoint/2010/main" val="729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a:spcBef>
                <a:spcPts val="1725"/>
              </a:spcBef>
              <a:spcAft>
                <a:spcPts val="0"/>
              </a:spcAft>
            </a:pPr>
            <a:r>
              <a:rPr lang="en-US" sz="2400" b="1" dirty="0">
                <a:effectLst/>
                <a:latin typeface="Arial" panose="020B0604020202020204" pitchFamily="34" charset="0"/>
                <a:ea typeface="Arial" panose="020B0604020202020204" pitchFamily="34" charset="0"/>
              </a:rPr>
              <a:t>Digital</a:t>
            </a:r>
            <a:r>
              <a:rPr lang="en-US" sz="2400" b="1" spc="-35" dirty="0">
                <a:effectLst/>
                <a:latin typeface="Arial" panose="020B0604020202020204" pitchFamily="34" charset="0"/>
                <a:ea typeface="Arial" panose="020B0604020202020204" pitchFamily="34" charset="0"/>
              </a:rPr>
              <a:t> </a:t>
            </a:r>
            <a:r>
              <a:rPr lang="en-US" sz="2400" b="1" dirty="0">
                <a:effectLst/>
                <a:latin typeface="Arial" panose="020B0604020202020204" pitchFamily="34" charset="0"/>
                <a:ea typeface="Arial" panose="020B0604020202020204" pitchFamily="34" charset="0"/>
              </a:rPr>
              <a:t>Risk?</a:t>
            </a:r>
            <a:r>
              <a:rPr lang="en-US" sz="2400" b="1" spc="5"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Malinformation</a:t>
            </a:r>
            <a:r>
              <a:rPr lang="en-US" sz="2400" dirty="0">
                <a:effectLst/>
                <a:latin typeface="Arial" panose="020B0604020202020204" pitchFamily="34" charset="0"/>
                <a:ea typeface="Arial" panose="020B0604020202020204" pitchFamily="34" charset="0"/>
              </a:rPr>
              <a:t>,</a:t>
            </a:r>
            <a:r>
              <a:rPr lang="en-US" sz="2400" spc="-45" dirty="0">
                <a:effectLst/>
                <a:latin typeface="Arial" panose="020B0604020202020204" pitchFamily="34" charset="0"/>
                <a:ea typeface="Arial" panose="020B0604020202020204" pitchFamily="34" charset="0"/>
              </a:rPr>
              <a:t> </a:t>
            </a:r>
            <a:r>
              <a:rPr lang="en-US" sz="2400" dirty="0">
                <a:effectLst/>
                <a:latin typeface="Arial" panose="020B0604020202020204" pitchFamily="34" charset="0"/>
                <a:ea typeface="Arial" panose="020B0604020202020204" pitchFamily="34" charset="0"/>
              </a:rPr>
              <a:t>Data</a:t>
            </a:r>
            <a:r>
              <a:rPr lang="en-US" sz="2400" spc="-10" dirty="0">
                <a:effectLst/>
                <a:latin typeface="Arial" panose="020B0604020202020204" pitchFamily="34" charset="0"/>
                <a:ea typeface="Arial" panose="020B0604020202020204" pitchFamily="34" charset="0"/>
              </a:rPr>
              <a:t> </a:t>
            </a:r>
            <a:r>
              <a:rPr lang="en-US" sz="2400" dirty="0">
                <a:effectLst/>
                <a:latin typeface="Arial" panose="020B0604020202020204" pitchFamily="34" charset="0"/>
                <a:ea typeface="Arial" panose="020B0604020202020204" pitchFamily="34" charset="0"/>
              </a:rPr>
              <a:t>breach,</a:t>
            </a:r>
            <a:r>
              <a:rPr lang="en-US" sz="2400" spc="-65" dirty="0">
                <a:effectLst/>
                <a:latin typeface="Arial" panose="020B0604020202020204" pitchFamily="34" charset="0"/>
                <a:ea typeface="Arial" panose="020B0604020202020204" pitchFamily="34" charset="0"/>
              </a:rPr>
              <a:t> </a:t>
            </a:r>
            <a:r>
              <a:rPr lang="en-US" sz="2400" dirty="0">
                <a:effectLst/>
                <a:latin typeface="Arial" panose="020B0604020202020204" pitchFamily="34" charset="0"/>
                <a:ea typeface="Arial" panose="020B0604020202020204" pitchFamily="34" charset="0"/>
              </a:rPr>
              <a:t>Disinformation</a:t>
            </a:r>
            <a:r>
              <a:rPr lang="en-US" sz="2400" spc="-55" dirty="0">
                <a:effectLst/>
                <a:latin typeface="Arial" panose="020B0604020202020204" pitchFamily="34" charset="0"/>
                <a:ea typeface="Arial" panose="020B0604020202020204" pitchFamily="34" charset="0"/>
              </a:rPr>
              <a:t> </a:t>
            </a:r>
            <a:r>
              <a:rPr lang="en-US" sz="2400" spc="-10" dirty="0">
                <a:effectLst/>
                <a:latin typeface="Arial" panose="020B0604020202020204" pitchFamily="34" charset="0"/>
                <a:ea typeface="Arial" panose="020B0604020202020204" pitchFamily="34" charset="0"/>
              </a:rPr>
              <a:t>campaign</a:t>
            </a:r>
            <a:endParaRPr lang="en-GB" sz="1100" dirty="0">
              <a:effectLst/>
              <a:latin typeface="Arial" panose="020B0604020202020204" pitchFamily="34" charset="0"/>
              <a:ea typeface="Arial" panose="020B0604020202020204" pitchFamily="34" charset="0"/>
            </a:endParaRPr>
          </a:p>
          <a:p>
            <a:pPr marL="342900" lvl="0" indent="-342900">
              <a:lnSpc>
                <a:spcPts val="2435"/>
              </a:lnSpc>
              <a:spcBef>
                <a:spcPts val="1990"/>
              </a:spcBef>
              <a:spcAft>
                <a:spcPts val="0"/>
              </a:spcAft>
              <a:buSzPts val="2150"/>
              <a:buFont typeface="Wingdings" pitchFamily="2" charset="2"/>
              <a:buChar char=""/>
              <a:tabLst>
                <a:tab pos="857885" algn="l"/>
              </a:tabLst>
            </a:pPr>
            <a:r>
              <a:rPr lang="en-US" sz="2150" spc="-60" dirty="0">
                <a:effectLst/>
                <a:latin typeface="Arial" panose="020B0604020202020204" pitchFamily="34" charset="0"/>
                <a:ea typeface="Wingdings" pitchFamily="2" charset="2"/>
                <a:cs typeface="Wingdings" pitchFamily="2" charset="2"/>
              </a:rPr>
              <a:t>Manage</a:t>
            </a:r>
            <a:r>
              <a:rPr lang="en-US" sz="2150" spc="-110" dirty="0">
                <a:effectLst/>
                <a:latin typeface="Arial" panose="020B0604020202020204" pitchFamily="34" charset="0"/>
                <a:ea typeface="Wingdings" pitchFamily="2" charset="2"/>
                <a:cs typeface="Wingdings" pitchFamily="2" charset="2"/>
              </a:rPr>
              <a:t> </a:t>
            </a:r>
            <a:r>
              <a:rPr lang="en-US" sz="2150" spc="-60" dirty="0">
                <a:effectLst/>
                <a:latin typeface="Arial" panose="020B0604020202020204" pitchFamily="34" charset="0"/>
                <a:ea typeface="Wingdings" pitchFamily="2" charset="2"/>
                <a:cs typeface="Wingdings" pitchFamily="2" charset="2"/>
              </a:rPr>
              <a:t>the online</a:t>
            </a:r>
            <a:r>
              <a:rPr lang="en-US" sz="2150" spc="-45" dirty="0">
                <a:effectLst/>
                <a:latin typeface="Arial" panose="020B0604020202020204" pitchFamily="34" charset="0"/>
                <a:ea typeface="Wingdings" pitchFamily="2" charset="2"/>
                <a:cs typeface="Wingdings" pitchFamily="2" charset="2"/>
              </a:rPr>
              <a:t> </a:t>
            </a:r>
            <a:r>
              <a:rPr lang="en-US" sz="2150" spc="-60" dirty="0">
                <a:effectLst/>
                <a:latin typeface="Arial" panose="020B0604020202020204" pitchFamily="34" charset="0"/>
                <a:ea typeface="Wingdings" pitchFamily="2" charset="2"/>
                <a:cs typeface="Wingdings" pitchFamily="2" charset="2"/>
              </a:rPr>
              <a:t>situation:</a:t>
            </a:r>
            <a:endParaRPr lang="en-GB" sz="1100" dirty="0">
              <a:effectLst/>
              <a:latin typeface="Arial" panose="020B0604020202020204" pitchFamily="34" charset="0"/>
              <a:ea typeface="Wingdings" pitchFamily="2" charset="2"/>
              <a:cs typeface="Wingdings" pitchFamily="2" charset="2"/>
            </a:endParaRPr>
          </a:p>
          <a:p>
            <a:pPr marL="742950" lvl="1" indent="-285750">
              <a:lnSpc>
                <a:spcPts val="2365"/>
              </a:lnSpc>
              <a:buSzPts val="2150"/>
              <a:buFont typeface="Wingdings" pitchFamily="2" charset="2"/>
              <a:buChar char=""/>
              <a:tabLst>
                <a:tab pos="1315720" algn="l"/>
              </a:tabLst>
            </a:pPr>
            <a:r>
              <a:rPr lang="en-US" sz="2150" spc="-30" dirty="0">
                <a:effectLst/>
                <a:latin typeface="Arial" panose="020B0604020202020204" pitchFamily="34" charset="0"/>
                <a:ea typeface="Wingdings" pitchFamily="2" charset="2"/>
                <a:cs typeface="Wingdings" pitchFamily="2" charset="2"/>
              </a:rPr>
              <a:t>Immediately</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report</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to</a:t>
            </a:r>
            <a:r>
              <a:rPr lang="en-US" sz="2150" spc="-17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Twitter</a:t>
            </a:r>
            <a:r>
              <a:rPr lang="en-US" sz="2150" spc="-16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to</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have</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the</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account</a:t>
            </a:r>
            <a:r>
              <a:rPr lang="en-US" sz="2150" spc="-11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disabled.</a:t>
            </a:r>
            <a:endParaRPr lang="en-GB" sz="1100" dirty="0">
              <a:effectLst/>
              <a:latin typeface="Arial" panose="020B0604020202020204" pitchFamily="34" charset="0"/>
              <a:ea typeface="Wingdings" pitchFamily="2" charset="2"/>
              <a:cs typeface="Wingdings" pitchFamily="2" charset="2"/>
            </a:endParaRPr>
          </a:p>
          <a:p>
            <a:pPr marL="742950" lvl="1" indent="-285750">
              <a:lnSpc>
                <a:spcPts val="2330"/>
              </a:lnSpc>
              <a:buSzPts val="2150"/>
              <a:buFont typeface="Wingdings" pitchFamily="2" charset="2"/>
              <a:buChar char=""/>
              <a:tabLst>
                <a:tab pos="1315720" algn="l"/>
              </a:tabLst>
            </a:pPr>
            <a:r>
              <a:rPr lang="en-US" sz="2150" spc="-70" dirty="0">
                <a:effectLst/>
                <a:latin typeface="Arial" panose="020B0604020202020204" pitchFamily="34" charset="0"/>
                <a:ea typeface="Wingdings" pitchFamily="2" charset="2"/>
                <a:cs typeface="Wingdings" pitchFamily="2" charset="2"/>
              </a:rPr>
              <a:t>Issue</a:t>
            </a:r>
            <a:r>
              <a:rPr lang="en-US" sz="2150" spc="-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a</a:t>
            </a:r>
            <a:r>
              <a:rPr lang="en-US" sz="2150" spc="-7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public</a:t>
            </a:r>
            <a:r>
              <a:rPr lang="en-US" sz="2150" spc="-100"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notification</a:t>
            </a:r>
            <a:r>
              <a:rPr lang="en-US" sz="2150" spc="-9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on</a:t>
            </a:r>
            <a:r>
              <a:rPr lang="en-US" sz="2150" spc="-9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other</a:t>
            </a:r>
            <a:r>
              <a:rPr lang="en-US" sz="2150" spc="-20"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MSF</a:t>
            </a:r>
            <a:r>
              <a:rPr lang="en-US" sz="2150" spc="-3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channels</a:t>
            </a:r>
            <a:r>
              <a:rPr lang="en-US" sz="2150" spc="3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that</a:t>
            </a:r>
            <a:r>
              <a:rPr lang="en-US" sz="2150" spc="-12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this</a:t>
            </a:r>
            <a:r>
              <a:rPr lang="en-US" sz="2150" spc="-10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is</a:t>
            </a:r>
            <a:r>
              <a:rPr lang="en-US" sz="2150" spc="-10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a</a:t>
            </a:r>
            <a:r>
              <a:rPr lang="en-US" sz="2150" spc="-7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hack.</a:t>
            </a:r>
            <a:endParaRPr lang="en-GB" sz="1100" dirty="0">
              <a:effectLst/>
              <a:latin typeface="Arial" panose="020B0604020202020204" pitchFamily="34" charset="0"/>
              <a:ea typeface="Wingdings" pitchFamily="2" charset="2"/>
              <a:cs typeface="Wingdings" pitchFamily="2" charset="2"/>
            </a:endParaRPr>
          </a:p>
          <a:p>
            <a:pPr marL="742950" lvl="1" indent="-285750">
              <a:lnSpc>
                <a:spcPts val="2365"/>
              </a:lnSpc>
              <a:buSzPts val="2150"/>
              <a:buFont typeface="Wingdings" pitchFamily="2" charset="2"/>
              <a:buChar char=""/>
              <a:tabLst>
                <a:tab pos="1315720" algn="l"/>
              </a:tabLst>
            </a:pPr>
            <a:r>
              <a:rPr lang="en-US" sz="2150" spc="-40" dirty="0">
                <a:effectLst/>
                <a:latin typeface="Arial" panose="020B0604020202020204" pitchFamily="34" charset="0"/>
                <a:ea typeface="Wingdings" pitchFamily="2" charset="2"/>
                <a:cs typeface="Wingdings" pitchFamily="2" charset="2"/>
              </a:rPr>
              <a:t>Go</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on</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local</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news</a:t>
            </a:r>
            <a:r>
              <a:rPr lang="en-US" sz="2150" spc="-75"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platform</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to</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inform</a:t>
            </a:r>
            <a:r>
              <a:rPr lang="en-US" sz="2150" spc="-45"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the</a:t>
            </a:r>
            <a:r>
              <a:rPr lang="en-US" sz="2150" spc="-7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public</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about</a:t>
            </a:r>
            <a:r>
              <a:rPr lang="en-US" sz="2150" spc="-2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the</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hack.</a:t>
            </a:r>
            <a:endParaRPr lang="en-GB" sz="1100" dirty="0">
              <a:effectLst/>
              <a:latin typeface="Arial" panose="020B0604020202020204" pitchFamily="34" charset="0"/>
              <a:ea typeface="Wingdings" pitchFamily="2" charset="2"/>
              <a:cs typeface="Wingdings" pitchFamily="2" charset="2"/>
            </a:endParaRPr>
          </a:p>
          <a:p>
            <a:pPr marL="742950" lvl="1" indent="-285750">
              <a:lnSpc>
                <a:spcPts val="2365"/>
              </a:lnSpc>
              <a:buSzPts val="2150"/>
              <a:buFont typeface="Wingdings" pitchFamily="2" charset="2"/>
              <a:buChar char=""/>
              <a:tabLst>
                <a:tab pos="1315720" algn="l"/>
              </a:tabLst>
            </a:pPr>
            <a:r>
              <a:rPr lang="en-US" sz="2150" dirty="0">
                <a:effectLst/>
                <a:latin typeface="Arial" panose="020B0604020202020204" pitchFamily="34" charset="0"/>
                <a:ea typeface="Wingdings" pitchFamily="2" charset="2"/>
                <a:cs typeface="Wingdings" pitchFamily="2" charset="2"/>
              </a:rPr>
              <a:t>Issue</a:t>
            </a:r>
            <a:r>
              <a:rPr lang="en-US" sz="2150" spc="120" dirty="0">
                <a:effectLst/>
                <a:latin typeface="Arial" panose="020B0604020202020204" pitchFamily="34" charset="0"/>
                <a:ea typeface="Wingdings" pitchFamily="2" charset="2"/>
                <a:cs typeface="Wingdings" pitchFamily="2" charset="2"/>
              </a:rPr>
              <a:t> </a:t>
            </a:r>
            <a:r>
              <a:rPr lang="en-US" sz="2150" dirty="0">
                <a:effectLst/>
                <a:latin typeface="Arial" panose="020B0604020202020204" pitchFamily="34" charset="0"/>
                <a:ea typeface="Wingdings" pitchFamily="2" charset="2"/>
                <a:cs typeface="Wingdings" pitchFamily="2" charset="2"/>
              </a:rPr>
              <a:t>a</a:t>
            </a:r>
            <a:r>
              <a:rPr lang="en-US" sz="2150" spc="-10" dirty="0">
                <a:effectLst/>
                <a:latin typeface="Arial" panose="020B0604020202020204" pitchFamily="34" charset="0"/>
                <a:ea typeface="Wingdings" pitchFamily="2" charset="2"/>
                <a:cs typeface="Wingdings" pitchFamily="2" charset="2"/>
              </a:rPr>
              <a:t> </a:t>
            </a:r>
            <a:r>
              <a:rPr lang="en-US" sz="2150" dirty="0">
                <a:effectLst/>
                <a:latin typeface="Arial" panose="020B0604020202020204" pitchFamily="34" charset="0"/>
                <a:ea typeface="Wingdings" pitchFamily="2" charset="2"/>
                <a:cs typeface="Wingdings" pitchFamily="2" charset="2"/>
              </a:rPr>
              <a:t>‘debunk’</a:t>
            </a:r>
            <a:r>
              <a:rPr lang="en-US" sz="2150" spc="140" dirty="0">
                <a:effectLst/>
                <a:latin typeface="Arial" panose="020B0604020202020204" pitchFamily="34" charset="0"/>
                <a:ea typeface="Wingdings" pitchFamily="2" charset="2"/>
                <a:cs typeface="Wingdings" pitchFamily="2" charset="2"/>
              </a:rPr>
              <a:t> </a:t>
            </a:r>
            <a:r>
              <a:rPr lang="en-US" sz="2150" dirty="0">
                <a:effectLst/>
                <a:latin typeface="Arial" panose="020B0604020202020204" pitchFamily="34" charset="0"/>
                <a:ea typeface="Wingdings" pitchFamily="2" charset="2"/>
                <a:cs typeface="Wingdings" pitchFamily="2" charset="2"/>
              </a:rPr>
              <a:t>about</a:t>
            </a:r>
            <a:r>
              <a:rPr lang="en-US" sz="2150" spc="90" dirty="0">
                <a:effectLst/>
                <a:latin typeface="Arial" panose="020B0604020202020204" pitchFamily="34" charset="0"/>
                <a:ea typeface="Wingdings" pitchFamily="2" charset="2"/>
                <a:cs typeface="Wingdings" pitchFamily="2" charset="2"/>
              </a:rPr>
              <a:t> </a:t>
            </a:r>
            <a:r>
              <a:rPr lang="en-US" sz="2150" dirty="0">
                <a:effectLst/>
                <a:latin typeface="Arial" panose="020B0604020202020204" pitchFamily="34" charset="0"/>
                <a:ea typeface="Wingdings" pitchFamily="2" charset="2"/>
                <a:cs typeface="Wingdings" pitchFamily="2" charset="2"/>
              </a:rPr>
              <a:t>mask-wearing</a:t>
            </a:r>
            <a:r>
              <a:rPr lang="en-US" sz="2150" spc="100" dirty="0">
                <a:effectLst/>
                <a:latin typeface="Arial" panose="020B0604020202020204" pitchFamily="34" charset="0"/>
                <a:ea typeface="Wingdings" pitchFamily="2" charset="2"/>
                <a:cs typeface="Wingdings" pitchFamily="2" charset="2"/>
              </a:rPr>
              <a:t> </a:t>
            </a:r>
            <a:r>
              <a:rPr lang="en-US" sz="2150" dirty="0">
                <a:effectLst/>
                <a:latin typeface="Arial" panose="020B0604020202020204" pitchFamily="34" charset="0"/>
                <a:ea typeface="Wingdings" pitchFamily="2" charset="2"/>
                <a:cs typeface="Wingdings" pitchFamily="2" charset="2"/>
              </a:rPr>
              <a:t>on</a:t>
            </a:r>
            <a:r>
              <a:rPr lang="en-US" sz="2150" spc="55" dirty="0">
                <a:effectLst/>
                <a:latin typeface="Arial" panose="020B0604020202020204" pitchFamily="34" charset="0"/>
                <a:ea typeface="Wingdings" pitchFamily="2" charset="2"/>
                <a:cs typeface="Wingdings" pitchFamily="2" charset="2"/>
              </a:rPr>
              <a:t> </a:t>
            </a:r>
            <a:r>
              <a:rPr lang="en-US" sz="2150" dirty="0">
                <a:effectLst/>
                <a:latin typeface="Arial" panose="020B0604020202020204" pitchFamily="34" charset="0"/>
                <a:ea typeface="Wingdings" pitchFamily="2" charset="2"/>
                <a:cs typeface="Wingdings" pitchFamily="2" charset="2"/>
              </a:rPr>
              <a:t>social</a:t>
            </a:r>
            <a:r>
              <a:rPr lang="en-US" sz="2150" spc="10" dirty="0">
                <a:effectLst/>
                <a:latin typeface="Arial" panose="020B0604020202020204" pitchFamily="34" charset="0"/>
                <a:ea typeface="Wingdings" pitchFamily="2" charset="2"/>
                <a:cs typeface="Wingdings" pitchFamily="2" charset="2"/>
              </a:rPr>
              <a:t> </a:t>
            </a:r>
            <a:r>
              <a:rPr lang="en-US" sz="2150" spc="-10" dirty="0">
                <a:effectLst/>
                <a:latin typeface="Arial" panose="020B0604020202020204" pitchFamily="34" charset="0"/>
                <a:ea typeface="Wingdings" pitchFamily="2" charset="2"/>
                <a:cs typeface="Wingdings" pitchFamily="2" charset="2"/>
              </a:rPr>
              <a:t>media</a:t>
            </a:r>
            <a:endParaRPr lang="en-GB" sz="1100" dirty="0">
              <a:effectLst/>
              <a:latin typeface="Arial" panose="020B0604020202020204" pitchFamily="34" charset="0"/>
              <a:ea typeface="Wingdings" pitchFamily="2" charset="2"/>
              <a:cs typeface="Wingdings" pitchFamily="2" charset="2"/>
            </a:endParaRPr>
          </a:p>
          <a:p>
            <a:pPr marL="742950" lvl="1" indent="-285750">
              <a:lnSpc>
                <a:spcPts val="2400"/>
              </a:lnSpc>
              <a:buSzPts val="2150"/>
              <a:buFont typeface="Wingdings" pitchFamily="2" charset="2"/>
              <a:buChar char=""/>
              <a:tabLst>
                <a:tab pos="1315720" algn="l"/>
              </a:tabLst>
            </a:pPr>
            <a:r>
              <a:rPr lang="en-US" sz="2150" spc="-70" dirty="0">
                <a:effectLst/>
                <a:latin typeface="Arial" panose="020B0604020202020204" pitchFamily="34" charset="0"/>
                <a:ea typeface="Wingdings" pitchFamily="2" charset="2"/>
                <a:cs typeface="Wingdings" pitchFamily="2" charset="2"/>
              </a:rPr>
              <a:t>Try</a:t>
            </a:r>
            <a:r>
              <a:rPr lang="en-US" sz="2150" spc="-80"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and</a:t>
            </a:r>
            <a:r>
              <a:rPr lang="en-US" sz="2150" spc="-9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identify</a:t>
            </a:r>
            <a:r>
              <a:rPr lang="en-US" sz="2150" spc="-6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source</a:t>
            </a:r>
            <a:r>
              <a:rPr lang="en-US" sz="2150" spc="-6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of</a:t>
            </a:r>
            <a:r>
              <a:rPr lang="en-US" sz="2150" spc="-7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the</a:t>
            </a:r>
            <a:r>
              <a:rPr lang="en-US" sz="2150" spc="-6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hack</a:t>
            </a:r>
            <a:r>
              <a:rPr lang="en-US" sz="2150" spc="-4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and</a:t>
            </a:r>
            <a:r>
              <a:rPr lang="en-US" sz="2150" spc="-95" dirty="0">
                <a:effectLst/>
                <a:latin typeface="Arial" panose="020B0604020202020204" pitchFamily="34" charset="0"/>
                <a:ea typeface="Wingdings" pitchFamily="2" charset="2"/>
                <a:cs typeface="Wingdings" pitchFamily="2" charset="2"/>
              </a:rPr>
              <a:t> </a:t>
            </a:r>
            <a:r>
              <a:rPr lang="en-US" sz="2150" spc="-70" dirty="0">
                <a:effectLst/>
                <a:latin typeface="Arial" panose="020B0604020202020204" pitchFamily="34" charset="0"/>
                <a:ea typeface="Wingdings" pitchFamily="2" charset="2"/>
                <a:cs typeface="Wingdings" pitchFamily="2" charset="2"/>
              </a:rPr>
              <a:t>motive.</a:t>
            </a:r>
            <a:endParaRPr lang="en-GB" sz="1100" dirty="0">
              <a:effectLst/>
              <a:latin typeface="Arial" panose="020B0604020202020204" pitchFamily="34" charset="0"/>
              <a:ea typeface="Wingdings" pitchFamily="2" charset="2"/>
              <a:cs typeface="Wingdings" pitchFamily="2" charset="2"/>
            </a:endParaRPr>
          </a:p>
          <a:p>
            <a:pPr>
              <a:spcBef>
                <a:spcPts val="10"/>
              </a:spcBef>
            </a:pPr>
            <a:r>
              <a:rPr lang="en-US" sz="2350" dirty="0">
                <a:effectLst/>
                <a:latin typeface="Arial" panose="020B0604020202020204" pitchFamily="34" charset="0"/>
                <a:ea typeface="Arial" panose="020B0604020202020204" pitchFamily="34" charset="0"/>
              </a:rPr>
              <a:t> </a:t>
            </a:r>
            <a:endParaRPr lang="en-GB" sz="2150" dirty="0">
              <a:effectLst/>
              <a:latin typeface="Arial" panose="020B0604020202020204" pitchFamily="34" charset="0"/>
              <a:ea typeface="Arial" panose="020B0604020202020204" pitchFamily="34" charset="0"/>
            </a:endParaRPr>
          </a:p>
          <a:p>
            <a:pPr marL="342900" lvl="0" indent="-342900">
              <a:lnSpc>
                <a:spcPts val="2440"/>
              </a:lnSpc>
              <a:buSzPts val="2150"/>
              <a:buFont typeface="Wingdings" pitchFamily="2" charset="2"/>
              <a:buChar char=""/>
              <a:tabLst>
                <a:tab pos="857885" algn="l"/>
              </a:tabLst>
            </a:pPr>
            <a:r>
              <a:rPr lang="en-US" sz="2150" spc="-40" dirty="0">
                <a:effectLst/>
                <a:latin typeface="Arial" panose="020B0604020202020204" pitchFamily="34" charset="0"/>
                <a:ea typeface="Wingdings" pitchFamily="2" charset="2"/>
                <a:cs typeface="Wingdings" pitchFamily="2" charset="2"/>
              </a:rPr>
              <a:t>Identify</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security</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and</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operational</a:t>
            </a:r>
            <a:r>
              <a:rPr lang="en-US" sz="2150" spc="-8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threats</a:t>
            </a:r>
            <a:r>
              <a:rPr lang="en-US" sz="2150" spc="-95"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‘in</a:t>
            </a:r>
            <a:r>
              <a:rPr lang="en-US" sz="2150" spc="-110"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real</a:t>
            </a:r>
            <a:r>
              <a:rPr lang="en-US" sz="2150" spc="-125" dirty="0">
                <a:effectLst/>
                <a:latin typeface="Arial" panose="020B0604020202020204" pitchFamily="34" charset="0"/>
                <a:ea typeface="Wingdings" pitchFamily="2" charset="2"/>
                <a:cs typeface="Wingdings" pitchFamily="2" charset="2"/>
              </a:rPr>
              <a:t> </a:t>
            </a:r>
            <a:r>
              <a:rPr lang="en-US" sz="2150" spc="-40" dirty="0">
                <a:effectLst/>
                <a:latin typeface="Arial" panose="020B0604020202020204" pitchFamily="34" charset="0"/>
                <a:ea typeface="Wingdings" pitchFamily="2" charset="2"/>
                <a:cs typeface="Wingdings" pitchFamily="2" charset="2"/>
              </a:rPr>
              <a:t>life’:</a:t>
            </a:r>
            <a:endParaRPr lang="en-GB" sz="1100" dirty="0">
              <a:effectLst/>
              <a:latin typeface="Arial" panose="020B0604020202020204" pitchFamily="34" charset="0"/>
              <a:ea typeface="Wingdings" pitchFamily="2" charset="2"/>
              <a:cs typeface="Wingdings" pitchFamily="2" charset="2"/>
            </a:endParaRPr>
          </a:p>
          <a:p>
            <a:pPr marL="742950" lvl="1" indent="-285750">
              <a:lnSpc>
                <a:spcPts val="2365"/>
              </a:lnSpc>
              <a:buSzPts val="2150"/>
              <a:buFont typeface="Wingdings" pitchFamily="2" charset="2"/>
              <a:buChar char=""/>
              <a:tabLst>
                <a:tab pos="1315720" algn="l"/>
              </a:tabLst>
            </a:pPr>
            <a:r>
              <a:rPr lang="en-US" sz="2150" spc="-80" dirty="0">
                <a:effectLst/>
                <a:latin typeface="Arial" panose="020B0604020202020204" pitchFamily="34" charset="0"/>
                <a:ea typeface="Wingdings" pitchFamily="2" charset="2"/>
                <a:cs typeface="Wingdings" pitchFamily="2" charset="2"/>
              </a:rPr>
              <a:t>Check</a:t>
            </a:r>
            <a:r>
              <a:rPr lang="en-US" sz="2150" spc="-7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in</a:t>
            </a:r>
            <a:r>
              <a:rPr lang="en-US" sz="2150" spc="-95"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with</a:t>
            </a:r>
            <a:r>
              <a:rPr lang="en-US" sz="2150" spc="-17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the</a:t>
            </a:r>
            <a:r>
              <a:rPr lang="en-US" sz="2150" spc="-65"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affected</a:t>
            </a:r>
            <a:r>
              <a:rPr lang="en-US" sz="2150" spc="-45"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staff</a:t>
            </a:r>
            <a:r>
              <a:rPr lang="en-US" sz="2150" spc="-14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member</a:t>
            </a:r>
            <a:r>
              <a:rPr lang="en-US" sz="2150" spc="105"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a:t>
            </a:r>
            <a:r>
              <a:rPr lang="en-US" sz="2150" spc="-11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develop</a:t>
            </a:r>
            <a:r>
              <a:rPr lang="en-US" sz="2150" spc="45"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a</a:t>
            </a:r>
            <a:r>
              <a:rPr lang="en-US" sz="2150" spc="-7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plan</a:t>
            </a:r>
            <a:r>
              <a:rPr lang="en-US" sz="2150" spc="-95"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in</a:t>
            </a:r>
            <a:r>
              <a:rPr lang="en-US" sz="2150" spc="-17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case</a:t>
            </a:r>
            <a:r>
              <a:rPr lang="en-US" sz="2150" spc="-45"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she</a:t>
            </a:r>
            <a:r>
              <a:rPr lang="en-US" sz="2150" spc="-5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is</a:t>
            </a:r>
            <a:r>
              <a:rPr lang="en-US" sz="2150" spc="-10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harassed</a:t>
            </a:r>
            <a:r>
              <a:rPr lang="en-US" sz="2150" spc="11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in</a:t>
            </a:r>
            <a:r>
              <a:rPr lang="en-US" sz="2150" spc="-17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town.</a:t>
            </a:r>
            <a:endParaRPr lang="en-GB" sz="1100" dirty="0">
              <a:effectLst/>
              <a:latin typeface="Arial" panose="020B0604020202020204" pitchFamily="34" charset="0"/>
              <a:ea typeface="Wingdings" pitchFamily="2" charset="2"/>
              <a:cs typeface="Wingdings" pitchFamily="2" charset="2"/>
            </a:endParaRPr>
          </a:p>
          <a:p>
            <a:pPr marL="742950" lvl="1" indent="-285750">
              <a:lnSpc>
                <a:spcPts val="2330"/>
              </a:lnSpc>
              <a:buSzPts val="2150"/>
              <a:buFont typeface="Wingdings" pitchFamily="2" charset="2"/>
              <a:buChar char=""/>
              <a:tabLst>
                <a:tab pos="1315720" algn="l"/>
              </a:tabLst>
            </a:pPr>
            <a:r>
              <a:rPr lang="en-US" sz="2150" spc="-50" dirty="0">
                <a:effectLst/>
                <a:latin typeface="Arial" panose="020B0604020202020204" pitchFamily="34" charset="0"/>
                <a:ea typeface="Wingdings" pitchFamily="2" charset="2"/>
                <a:cs typeface="Wingdings" pitchFamily="2" charset="2"/>
              </a:rPr>
              <a:t>Inform</a:t>
            </a:r>
            <a:r>
              <a:rPr lang="en-US" sz="2150" spc="5" dirty="0">
                <a:effectLst/>
                <a:latin typeface="Arial" panose="020B0604020202020204" pitchFamily="34" charset="0"/>
                <a:ea typeface="Wingdings" pitchFamily="2" charset="2"/>
                <a:cs typeface="Wingdings" pitchFamily="2" charset="2"/>
              </a:rPr>
              <a:t> </a:t>
            </a:r>
            <a:r>
              <a:rPr lang="en-US" sz="2150" spc="-50" dirty="0">
                <a:effectLst/>
                <a:latin typeface="Arial" panose="020B0604020202020204" pitchFamily="34" charset="0"/>
                <a:ea typeface="Wingdings" pitchFamily="2" charset="2"/>
                <a:cs typeface="Wingdings" pitchFamily="2" charset="2"/>
              </a:rPr>
              <a:t>staff</a:t>
            </a:r>
            <a:r>
              <a:rPr lang="en-US" sz="2150" spc="-140" dirty="0">
                <a:effectLst/>
                <a:latin typeface="Arial" panose="020B0604020202020204" pitchFamily="34" charset="0"/>
                <a:ea typeface="Wingdings" pitchFamily="2" charset="2"/>
                <a:cs typeface="Wingdings" pitchFamily="2" charset="2"/>
              </a:rPr>
              <a:t> </a:t>
            </a:r>
            <a:r>
              <a:rPr lang="en-US" sz="2150" spc="-50" dirty="0">
                <a:effectLst/>
                <a:latin typeface="Arial" panose="020B0604020202020204" pitchFamily="34" charset="0"/>
                <a:ea typeface="Wingdings" pitchFamily="2" charset="2"/>
                <a:cs typeface="Wingdings" pitchFamily="2" charset="2"/>
              </a:rPr>
              <a:t>in</a:t>
            </a:r>
            <a:r>
              <a:rPr lang="en-US" sz="2150" spc="-165" dirty="0">
                <a:effectLst/>
                <a:latin typeface="Arial" panose="020B0604020202020204" pitchFamily="34" charset="0"/>
                <a:ea typeface="Wingdings" pitchFamily="2" charset="2"/>
                <a:cs typeface="Wingdings" pitchFamily="2" charset="2"/>
              </a:rPr>
              <a:t> </a:t>
            </a:r>
            <a:r>
              <a:rPr lang="en-US" sz="2150" spc="-50" dirty="0">
                <a:effectLst/>
                <a:latin typeface="Arial" panose="020B0604020202020204" pitchFamily="34" charset="0"/>
                <a:ea typeface="Wingdings" pitchFamily="2" charset="2"/>
                <a:cs typeface="Wingdings" pitchFamily="2" charset="2"/>
              </a:rPr>
              <a:t>the mission</a:t>
            </a:r>
            <a:r>
              <a:rPr lang="en-US" sz="2150" spc="-35" dirty="0">
                <a:effectLst/>
                <a:latin typeface="Arial" panose="020B0604020202020204" pitchFamily="34" charset="0"/>
                <a:ea typeface="Wingdings" pitchFamily="2" charset="2"/>
                <a:cs typeface="Wingdings" pitchFamily="2" charset="2"/>
              </a:rPr>
              <a:t> </a:t>
            </a:r>
            <a:r>
              <a:rPr lang="en-US" sz="2150" spc="-50" dirty="0">
                <a:effectLst/>
                <a:latin typeface="Arial" panose="020B0604020202020204" pitchFamily="34" charset="0"/>
                <a:ea typeface="Wingdings" pitchFamily="2" charset="2"/>
                <a:cs typeface="Wingdings" pitchFamily="2" charset="2"/>
              </a:rPr>
              <a:t>and</a:t>
            </a:r>
            <a:r>
              <a:rPr lang="en-US" sz="2150" spc="-100" dirty="0">
                <a:effectLst/>
                <a:latin typeface="Arial" panose="020B0604020202020204" pitchFamily="34" charset="0"/>
                <a:ea typeface="Wingdings" pitchFamily="2" charset="2"/>
                <a:cs typeface="Wingdings" pitchFamily="2" charset="2"/>
              </a:rPr>
              <a:t> </a:t>
            </a:r>
            <a:r>
              <a:rPr lang="en-US" sz="2150" spc="-50" dirty="0">
                <a:effectLst/>
                <a:latin typeface="Arial" panose="020B0604020202020204" pitchFamily="34" charset="0"/>
                <a:ea typeface="Wingdings" pitchFamily="2" charset="2"/>
                <a:cs typeface="Wingdings" pitchFamily="2" charset="2"/>
              </a:rPr>
              <a:t>HQ.</a:t>
            </a:r>
            <a:endParaRPr lang="en-GB" sz="1100" dirty="0">
              <a:effectLst/>
              <a:latin typeface="Arial" panose="020B0604020202020204" pitchFamily="34" charset="0"/>
              <a:ea typeface="Wingdings" pitchFamily="2" charset="2"/>
              <a:cs typeface="Wingdings" pitchFamily="2" charset="2"/>
            </a:endParaRPr>
          </a:p>
          <a:p>
            <a:pPr marL="742950" marR="558800" lvl="1" indent="-285750">
              <a:lnSpc>
                <a:spcPct val="75000"/>
              </a:lnSpc>
              <a:spcBef>
                <a:spcPts val="410"/>
              </a:spcBef>
              <a:spcAft>
                <a:spcPts val="0"/>
              </a:spcAft>
              <a:buSzPts val="2150"/>
              <a:buFont typeface="Wingdings" pitchFamily="2" charset="2"/>
              <a:buChar char=""/>
              <a:tabLst>
                <a:tab pos="1315720" algn="l"/>
              </a:tabLst>
            </a:pPr>
            <a:r>
              <a:rPr lang="en-US" sz="2150" spc="-30" dirty="0">
                <a:effectLst/>
                <a:latin typeface="Arial" panose="020B0604020202020204" pitchFamily="34" charset="0"/>
                <a:ea typeface="Wingdings" pitchFamily="2" charset="2"/>
                <a:cs typeface="Wingdings" pitchFamily="2" charset="2"/>
              </a:rPr>
              <a:t>Notify</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all</a:t>
            </a:r>
            <a:r>
              <a:rPr lang="en-US" sz="2150" spc="-125"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relevant</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interlocutors:</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Authorities;</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MoH;</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other</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health</a:t>
            </a:r>
            <a:r>
              <a:rPr lang="en-US" sz="2150" spc="-105"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actors</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(UN</a:t>
            </a:r>
            <a:r>
              <a:rPr lang="en-US" sz="2150" spc="-135"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etc.)</a:t>
            </a:r>
            <a:r>
              <a:rPr lang="en-US" sz="2150" spc="-115"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that</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this</a:t>
            </a:r>
            <a:r>
              <a:rPr lang="en-US" sz="2150" spc="-120" dirty="0">
                <a:effectLst/>
                <a:latin typeface="Arial" panose="020B0604020202020204" pitchFamily="34" charset="0"/>
                <a:ea typeface="Wingdings" pitchFamily="2" charset="2"/>
                <a:cs typeface="Wingdings" pitchFamily="2" charset="2"/>
              </a:rPr>
              <a:t> </a:t>
            </a:r>
            <a:r>
              <a:rPr lang="en-US" sz="2150" spc="-30" dirty="0">
                <a:effectLst/>
                <a:latin typeface="Arial" panose="020B0604020202020204" pitchFamily="34" charset="0"/>
                <a:ea typeface="Wingdings" pitchFamily="2" charset="2"/>
                <a:cs typeface="Wingdings" pitchFamily="2" charset="2"/>
              </a:rPr>
              <a:t>is </a:t>
            </a:r>
            <a:r>
              <a:rPr lang="en-US" sz="2150" spc="-20" dirty="0">
                <a:effectLst/>
                <a:latin typeface="Arial" panose="020B0604020202020204" pitchFamily="34" charset="0"/>
                <a:ea typeface="Wingdings" pitchFamily="2" charset="2"/>
                <a:cs typeface="Wingdings" pitchFamily="2" charset="2"/>
              </a:rPr>
              <a:t>a</a:t>
            </a:r>
            <a:r>
              <a:rPr lang="en-US" sz="2150" spc="-130" dirty="0">
                <a:effectLst/>
                <a:latin typeface="Arial" panose="020B0604020202020204" pitchFamily="34" charset="0"/>
                <a:ea typeface="Wingdings" pitchFamily="2" charset="2"/>
                <a:cs typeface="Wingdings" pitchFamily="2" charset="2"/>
              </a:rPr>
              <a:t> </a:t>
            </a:r>
            <a:r>
              <a:rPr lang="en-US" sz="2150" spc="-20" dirty="0">
                <a:effectLst/>
                <a:latin typeface="Arial" panose="020B0604020202020204" pitchFamily="34" charset="0"/>
                <a:ea typeface="Wingdings" pitchFamily="2" charset="2"/>
                <a:cs typeface="Wingdings" pitchFamily="2" charset="2"/>
              </a:rPr>
              <a:t>hack</a:t>
            </a:r>
            <a:r>
              <a:rPr lang="en-US" sz="2150" spc="-130" dirty="0">
                <a:effectLst/>
                <a:latin typeface="Arial" panose="020B0604020202020204" pitchFamily="34" charset="0"/>
                <a:ea typeface="Wingdings" pitchFamily="2" charset="2"/>
                <a:cs typeface="Wingdings" pitchFamily="2" charset="2"/>
              </a:rPr>
              <a:t> </a:t>
            </a:r>
            <a:r>
              <a:rPr lang="en-US" sz="2150" spc="-20" dirty="0">
                <a:effectLst/>
                <a:latin typeface="Arial" panose="020B0604020202020204" pitchFamily="34" charset="0"/>
                <a:ea typeface="Wingdings" pitchFamily="2" charset="2"/>
                <a:cs typeface="Wingdings" pitchFamily="2" charset="2"/>
              </a:rPr>
              <a:t>and</a:t>
            </a:r>
            <a:r>
              <a:rPr lang="en-US" sz="2150" spc="-130" dirty="0">
                <a:effectLst/>
                <a:latin typeface="Arial" panose="020B0604020202020204" pitchFamily="34" charset="0"/>
                <a:ea typeface="Wingdings" pitchFamily="2" charset="2"/>
                <a:cs typeface="Wingdings" pitchFamily="2" charset="2"/>
              </a:rPr>
              <a:t> </a:t>
            </a:r>
            <a:r>
              <a:rPr lang="en-US" sz="2150" spc="-20" dirty="0">
                <a:effectLst/>
                <a:latin typeface="Arial" panose="020B0604020202020204" pitchFamily="34" charset="0"/>
                <a:ea typeface="Wingdings" pitchFamily="2" charset="2"/>
                <a:cs typeface="Wingdings" pitchFamily="2" charset="2"/>
              </a:rPr>
              <a:t>that</a:t>
            </a:r>
            <a:r>
              <a:rPr lang="en-US" sz="2150" spc="-130" dirty="0">
                <a:effectLst/>
                <a:latin typeface="Arial" panose="020B0604020202020204" pitchFamily="34" charset="0"/>
                <a:ea typeface="Wingdings" pitchFamily="2" charset="2"/>
                <a:cs typeface="Wingdings" pitchFamily="2" charset="2"/>
              </a:rPr>
              <a:t> </a:t>
            </a:r>
            <a:r>
              <a:rPr lang="en-US" sz="2150" spc="-20" dirty="0">
                <a:effectLst/>
                <a:latin typeface="Arial" panose="020B0604020202020204" pitchFamily="34" charset="0"/>
                <a:ea typeface="Wingdings" pitchFamily="2" charset="2"/>
                <a:cs typeface="Wingdings" pitchFamily="2" charset="2"/>
              </a:rPr>
              <a:t>the</a:t>
            </a:r>
            <a:r>
              <a:rPr lang="en-US" sz="2150" spc="-130" dirty="0">
                <a:effectLst/>
                <a:latin typeface="Arial" panose="020B0604020202020204" pitchFamily="34" charset="0"/>
                <a:ea typeface="Wingdings" pitchFamily="2" charset="2"/>
                <a:cs typeface="Wingdings" pitchFamily="2" charset="2"/>
              </a:rPr>
              <a:t> </a:t>
            </a:r>
            <a:r>
              <a:rPr lang="en-US" sz="2150" spc="-20" dirty="0">
                <a:effectLst/>
                <a:latin typeface="Arial" panose="020B0604020202020204" pitchFamily="34" charset="0"/>
                <a:ea typeface="Wingdings" pitchFamily="2" charset="2"/>
                <a:cs typeface="Wingdings" pitchFamily="2" charset="2"/>
              </a:rPr>
              <a:t>information</a:t>
            </a:r>
            <a:r>
              <a:rPr lang="en-US" sz="2150" spc="-105" dirty="0">
                <a:effectLst/>
                <a:latin typeface="Arial" panose="020B0604020202020204" pitchFamily="34" charset="0"/>
                <a:ea typeface="Wingdings" pitchFamily="2" charset="2"/>
                <a:cs typeface="Wingdings" pitchFamily="2" charset="2"/>
              </a:rPr>
              <a:t> </a:t>
            </a:r>
            <a:r>
              <a:rPr lang="en-US" sz="2150" spc="-20" dirty="0">
                <a:effectLst/>
                <a:latin typeface="Arial" panose="020B0604020202020204" pitchFamily="34" charset="0"/>
                <a:ea typeface="Wingdings" pitchFamily="2" charset="2"/>
                <a:cs typeface="Wingdings" pitchFamily="2" charset="2"/>
              </a:rPr>
              <a:t>is</a:t>
            </a:r>
            <a:r>
              <a:rPr lang="en-US" sz="2150" spc="-175" dirty="0">
                <a:effectLst/>
                <a:latin typeface="Arial" panose="020B0604020202020204" pitchFamily="34" charset="0"/>
                <a:ea typeface="Wingdings" pitchFamily="2" charset="2"/>
                <a:cs typeface="Wingdings" pitchFamily="2" charset="2"/>
              </a:rPr>
              <a:t> </a:t>
            </a:r>
            <a:r>
              <a:rPr lang="en-US" sz="2150" spc="-20" dirty="0">
                <a:effectLst/>
                <a:latin typeface="Arial" panose="020B0604020202020204" pitchFamily="34" charset="0"/>
                <a:ea typeface="Wingdings" pitchFamily="2" charset="2"/>
                <a:cs typeface="Wingdings" pitchFamily="2" charset="2"/>
              </a:rPr>
              <a:t>false.</a:t>
            </a:r>
            <a:endParaRPr lang="en-GB" sz="1100" dirty="0">
              <a:effectLst/>
              <a:latin typeface="Arial" panose="020B0604020202020204" pitchFamily="34" charset="0"/>
              <a:ea typeface="Wingdings" pitchFamily="2" charset="2"/>
              <a:cs typeface="Wingdings" pitchFamily="2" charset="2"/>
            </a:endParaRPr>
          </a:p>
          <a:p>
            <a:pPr marL="742950" lvl="1" indent="-285750">
              <a:lnSpc>
                <a:spcPts val="2365"/>
              </a:lnSpc>
              <a:buSzPts val="2150"/>
              <a:buFont typeface="Wingdings" pitchFamily="2" charset="2"/>
              <a:buChar char=""/>
              <a:tabLst>
                <a:tab pos="1315720" algn="l"/>
              </a:tabLst>
            </a:pPr>
            <a:r>
              <a:rPr lang="en-US" sz="2150" spc="-80" dirty="0">
                <a:effectLst/>
                <a:latin typeface="Arial" panose="020B0604020202020204" pitchFamily="34" charset="0"/>
                <a:ea typeface="Wingdings" pitchFamily="2" charset="2"/>
                <a:cs typeface="Wingdings" pitchFamily="2" charset="2"/>
              </a:rPr>
              <a:t>Advocacy</a:t>
            </a:r>
            <a:r>
              <a:rPr lang="en-US" sz="2150" spc="-7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and</a:t>
            </a:r>
            <a:r>
              <a:rPr lang="en-US" sz="2150" spc="-95"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engagement</a:t>
            </a:r>
            <a:r>
              <a:rPr lang="en-US" sz="2150" spc="135"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with</a:t>
            </a:r>
            <a:r>
              <a:rPr lang="en-US" sz="2150" spc="-170"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community</a:t>
            </a:r>
            <a:r>
              <a:rPr lang="en-US" sz="2150" spc="35" dirty="0">
                <a:effectLst/>
                <a:latin typeface="Arial" panose="020B0604020202020204" pitchFamily="34" charset="0"/>
                <a:ea typeface="Wingdings" pitchFamily="2" charset="2"/>
                <a:cs typeface="Wingdings" pitchFamily="2" charset="2"/>
              </a:rPr>
              <a:t> </a:t>
            </a:r>
            <a:r>
              <a:rPr lang="en-US" sz="2150" spc="-80" dirty="0">
                <a:effectLst/>
                <a:latin typeface="Arial" panose="020B0604020202020204" pitchFamily="34" charset="0"/>
                <a:ea typeface="Wingdings" pitchFamily="2" charset="2"/>
                <a:cs typeface="Wingdings" pitchFamily="2" charset="2"/>
              </a:rPr>
              <a:t>leaders.</a:t>
            </a:r>
            <a:endParaRPr lang="en-GB" sz="1100" dirty="0">
              <a:effectLst/>
              <a:latin typeface="Arial" panose="020B0604020202020204" pitchFamily="34" charset="0"/>
              <a:ea typeface="Wingdings" pitchFamily="2" charset="2"/>
              <a:cs typeface="Wingdings" pitchFamily="2" charset="2"/>
            </a:endParaRPr>
          </a:p>
          <a:p>
            <a:pPr marL="742950" lvl="1" indent="-285750">
              <a:lnSpc>
                <a:spcPts val="2400"/>
              </a:lnSpc>
              <a:buSzPts val="2150"/>
              <a:buFont typeface="Wingdings" pitchFamily="2" charset="2"/>
              <a:buChar char=""/>
              <a:tabLst>
                <a:tab pos="1315720" algn="l"/>
              </a:tabLst>
            </a:pPr>
            <a:r>
              <a:rPr lang="en-US" sz="2150" dirty="0">
                <a:effectLst/>
                <a:latin typeface="Arial" panose="020B0604020202020204" pitchFamily="34" charset="0"/>
                <a:ea typeface="Wingdings" pitchFamily="2" charset="2"/>
                <a:cs typeface="Wingdings" pitchFamily="2" charset="2"/>
              </a:rPr>
              <a:t>Consider</a:t>
            </a:r>
            <a:r>
              <a:rPr lang="en-US" sz="2150" spc="140" dirty="0">
                <a:effectLst/>
                <a:latin typeface="Arial" panose="020B0604020202020204" pitchFamily="34" charset="0"/>
                <a:ea typeface="Wingdings" pitchFamily="2" charset="2"/>
                <a:cs typeface="Wingdings" pitchFamily="2" charset="2"/>
              </a:rPr>
              <a:t> </a:t>
            </a:r>
            <a:r>
              <a:rPr lang="en-US" sz="2150" dirty="0">
                <a:effectLst/>
                <a:latin typeface="Arial" panose="020B0604020202020204" pitchFamily="34" charset="0"/>
                <a:ea typeface="Wingdings" pitchFamily="2" charset="2"/>
                <a:cs typeface="Wingdings" pitchFamily="2" charset="2"/>
              </a:rPr>
              <a:t>suspending</a:t>
            </a:r>
            <a:r>
              <a:rPr lang="en-US" sz="2150" spc="260" dirty="0">
                <a:effectLst/>
                <a:latin typeface="Arial" panose="020B0604020202020204" pitchFamily="34" charset="0"/>
                <a:ea typeface="Wingdings" pitchFamily="2" charset="2"/>
                <a:cs typeface="Wingdings" pitchFamily="2" charset="2"/>
              </a:rPr>
              <a:t> </a:t>
            </a:r>
            <a:r>
              <a:rPr lang="en-US" sz="2150" dirty="0">
                <a:effectLst/>
                <a:latin typeface="Arial" panose="020B0604020202020204" pitchFamily="34" charset="0"/>
                <a:ea typeface="Wingdings" pitchFamily="2" charset="2"/>
                <a:cs typeface="Wingdings" pitchFamily="2" charset="2"/>
              </a:rPr>
              <a:t>the</a:t>
            </a:r>
            <a:r>
              <a:rPr lang="en-US" sz="2150" spc="-50" dirty="0">
                <a:effectLst/>
                <a:latin typeface="Arial" panose="020B0604020202020204" pitchFamily="34" charset="0"/>
                <a:ea typeface="Wingdings" pitchFamily="2" charset="2"/>
                <a:cs typeface="Wingdings" pitchFamily="2" charset="2"/>
              </a:rPr>
              <a:t> </a:t>
            </a:r>
            <a:r>
              <a:rPr lang="en-US" sz="2150" dirty="0">
                <a:effectLst/>
                <a:latin typeface="Arial" panose="020B0604020202020204" pitchFamily="34" charset="0"/>
                <a:ea typeface="Wingdings" pitchFamily="2" charset="2"/>
                <a:cs typeface="Wingdings" pitchFamily="2" charset="2"/>
              </a:rPr>
              <a:t>vaccination</a:t>
            </a:r>
            <a:r>
              <a:rPr lang="en-US" sz="2150" spc="45" dirty="0">
                <a:effectLst/>
                <a:latin typeface="Arial" panose="020B0604020202020204" pitchFamily="34" charset="0"/>
                <a:ea typeface="Wingdings" pitchFamily="2" charset="2"/>
                <a:cs typeface="Wingdings" pitchFamily="2" charset="2"/>
              </a:rPr>
              <a:t> </a:t>
            </a:r>
            <a:r>
              <a:rPr lang="en-US" sz="2150" spc="-10" dirty="0">
                <a:effectLst/>
                <a:latin typeface="Arial" panose="020B0604020202020204" pitchFamily="34" charset="0"/>
                <a:ea typeface="Wingdings" pitchFamily="2" charset="2"/>
                <a:cs typeface="Wingdings" pitchFamily="2" charset="2"/>
              </a:rPr>
              <a:t>campaign.</a:t>
            </a:r>
            <a:endParaRPr lang="en-GB" sz="1100" dirty="0">
              <a:effectLst/>
              <a:latin typeface="Arial" panose="020B0604020202020204" pitchFamily="34" charset="0"/>
              <a:ea typeface="Wingdings" pitchFamily="2" charset="2"/>
              <a:cs typeface="Wingdings" pitchFamily="2" charset="2"/>
            </a:endParaRPr>
          </a:p>
          <a:p>
            <a:endParaRPr lang="en-GB" dirty="0"/>
          </a:p>
        </p:txBody>
      </p:sp>
      <p:sp>
        <p:nvSpPr>
          <p:cNvPr id="4" name="Slide Number Placeholder 3"/>
          <p:cNvSpPr>
            <a:spLocks noGrp="1"/>
          </p:cNvSpPr>
          <p:nvPr>
            <p:ph type="sldNum" sz="quarter" idx="5"/>
          </p:nvPr>
        </p:nvSpPr>
        <p:spPr/>
        <p:txBody>
          <a:bodyPr/>
          <a:lstStyle/>
          <a:p>
            <a:fld id="{A6FB7AF0-B239-EB4C-87E7-5A961AF95E63}" type="slidenum">
              <a:rPr lang="en-GB" smtClean="0"/>
              <a:t>20</a:t>
            </a:fld>
            <a:endParaRPr lang="en-GB"/>
          </a:p>
        </p:txBody>
      </p:sp>
    </p:spTree>
    <p:extLst>
      <p:ext uri="{BB962C8B-B14F-4D97-AF65-F5344CB8AC3E}">
        <p14:creationId xmlns:p14="http://schemas.microsoft.com/office/powerpoint/2010/main" val="197396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FB7AF0-B239-EB4C-87E7-5A961AF95E63}" type="slidenum">
              <a:rPr lang="en-GB" smtClean="0"/>
              <a:t>31</a:t>
            </a:fld>
            <a:endParaRPr lang="en-GB"/>
          </a:p>
        </p:txBody>
      </p:sp>
    </p:spTree>
    <p:extLst>
      <p:ext uri="{BB962C8B-B14F-4D97-AF65-F5344CB8AC3E}">
        <p14:creationId xmlns:p14="http://schemas.microsoft.com/office/powerpoint/2010/main" val="4034780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FB7AF0-B239-EB4C-87E7-5A961AF95E63}" type="slidenum">
              <a:rPr lang="en-GB" smtClean="0"/>
              <a:t>36</a:t>
            </a:fld>
            <a:endParaRPr lang="en-GB"/>
          </a:p>
        </p:txBody>
      </p:sp>
    </p:spTree>
    <p:extLst>
      <p:ext uri="{BB962C8B-B14F-4D97-AF65-F5344CB8AC3E}">
        <p14:creationId xmlns:p14="http://schemas.microsoft.com/office/powerpoint/2010/main" val="2055844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FB7AF0-B239-EB4C-87E7-5A961AF95E63}" type="slidenum">
              <a:rPr lang="en-GB" smtClean="0"/>
              <a:t>43</a:t>
            </a:fld>
            <a:endParaRPr lang="en-GB"/>
          </a:p>
        </p:txBody>
      </p:sp>
    </p:spTree>
    <p:extLst>
      <p:ext uri="{BB962C8B-B14F-4D97-AF65-F5344CB8AC3E}">
        <p14:creationId xmlns:p14="http://schemas.microsoft.com/office/powerpoint/2010/main" val="4122531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B569-60DF-FD57-EC68-F728C357803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C4230CF-ABF2-7582-47F8-0661CBD8B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188B6B4-6111-1212-57E8-2D2B519469AE}"/>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5" name="Footer Placeholder 4">
            <a:extLst>
              <a:ext uri="{FF2B5EF4-FFF2-40B4-BE49-F238E27FC236}">
                <a16:creationId xmlns:a16="http://schemas.microsoft.com/office/drawing/2014/main" id="{F7A14D5A-9200-1AB8-9A1A-FE10F24803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DFF28B-601E-8209-5E24-743AFC150F10}"/>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523312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06A5D-A23F-DDBF-A0B7-DF04DF373A2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05F778B-F2D9-8355-E6E2-935C9D2A89F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59ED20B-C0EF-2363-F6FC-CD8B4A2F8011}"/>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5" name="Footer Placeholder 4">
            <a:extLst>
              <a:ext uri="{FF2B5EF4-FFF2-40B4-BE49-F238E27FC236}">
                <a16:creationId xmlns:a16="http://schemas.microsoft.com/office/drawing/2014/main" id="{ABD470C9-0D87-F086-4FB9-B83DAD11F1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905363-CCAF-9541-A76E-F3EA72946483}"/>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3543747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44E186-4F5D-B56A-49C3-0D51B7FF84C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A3907B5-3A09-38BB-B2B1-3E6CE5C69E0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D0DDCB-EE2F-89C1-43AD-7FD0DE5B2412}"/>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5" name="Footer Placeholder 4">
            <a:extLst>
              <a:ext uri="{FF2B5EF4-FFF2-40B4-BE49-F238E27FC236}">
                <a16:creationId xmlns:a16="http://schemas.microsoft.com/office/drawing/2014/main" id="{E5A3B3B8-97A0-A328-EA86-BD8B38D524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9404DA-E103-4A55-82BF-09CC80F16861}"/>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2583340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8B69-B18A-C140-B309-3F3AC0B452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23FF833-0F23-9B4A-A424-BED4A08E0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9C3226D-9068-FB4B-9FDC-B0B94B1D73DD}"/>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5" name="Footer Placeholder 4">
            <a:extLst>
              <a:ext uri="{FF2B5EF4-FFF2-40B4-BE49-F238E27FC236}">
                <a16:creationId xmlns:a16="http://schemas.microsoft.com/office/drawing/2014/main" id="{F33FFA2B-DFBE-C745-B2C9-CC62950FF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80E7EA-D659-C94E-81E8-4F746FC15B41}"/>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950266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6134-8D1C-A446-89CA-CAD395DE88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1D10A1-7507-0D42-8B6C-AA97BD0B8C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39BF39-932B-DD45-9264-4069E90E2693}"/>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5" name="Footer Placeholder 4">
            <a:extLst>
              <a:ext uri="{FF2B5EF4-FFF2-40B4-BE49-F238E27FC236}">
                <a16:creationId xmlns:a16="http://schemas.microsoft.com/office/drawing/2014/main" id="{2A312297-6C42-4843-8846-10BCAFB39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2D358D-DF43-4945-8F3C-675562EC4B1E}"/>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1864180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2D82-AE79-E74C-ADDF-7BCBDFD2208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F8B93C2-5C3F-7E4B-94FF-BC2566633A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0A9EA94-EED5-2540-82F4-FA111142DC72}"/>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5" name="Footer Placeholder 4">
            <a:extLst>
              <a:ext uri="{FF2B5EF4-FFF2-40B4-BE49-F238E27FC236}">
                <a16:creationId xmlns:a16="http://schemas.microsoft.com/office/drawing/2014/main" id="{91FB4CFD-907F-864C-9DC2-E184BBCE5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1BCCA-F1C8-2F40-88E8-47267F44A1A6}"/>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3054315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D83E-EC4D-654E-AE7F-B97467EF924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BEE269E-9D07-1544-9B0C-6559685675F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52E8C4A-1B03-5A4A-B1DE-69D7359701E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58D3A77-16CA-C749-88B5-6BF97A2BDB10}"/>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6" name="Footer Placeholder 5">
            <a:extLst>
              <a:ext uri="{FF2B5EF4-FFF2-40B4-BE49-F238E27FC236}">
                <a16:creationId xmlns:a16="http://schemas.microsoft.com/office/drawing/2014/main" id="{8B56A879-C3DD-E147-910F-9D43A571D0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B18A1-8FF0-D64E-8E95-0FF3440F02B5}"/>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2931294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E824-8643-BB49-8076-5F535EEE06F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D82B074-967D-9E4A-A489-3BCD7EFEDB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46E0C97-F3B0-3F43-9F9C-E8E2C485E3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EEC163D-EAC0-2A44-B8B2-9FAC91D209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B75A69-D780-064F-A093-A7FA6B93E72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B96C93E-18B2-204B-8B76-46449A1CB96E}"/>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8" name="Footer Placeholder 7">
            <a:extLst>
              <a:ext uri="{FF2B5EF4-FFF2-40B4-BE49-F238E27FC236}">
                <a16:creationId xmlns:a16="http://schemas.microsoft.com/office/drawing/2014/main" id="{C6606174-B9CA-2249-B787-6B8907D0C4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CFDFB2-72AD-064C-8D0F-CE543517036F}"/>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2016952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65E7-F29C-7B40-8912-0BFC8F25985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8018A4-1924-3347-976C-B70678A31B4D}"/>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4" name="Footer Placeholder 3">
            <a:extLst>
              <a:ext uri="{FF2B5EF4-FFF2-40B4-BE49-F238E27FC236}">
                <a16:creationId xmlns:a16="http://schemas.microsoft.com/office/drawing/2014/main" id="{82C734E4-88B1-3E43-B444-036A8BC6BC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B78E04-9635-1A48-AA19-FD4784AA1CDD}"/>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1661477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C540C7-ACE5-7044-AEEC-3D78B6975463}"/>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3" name="Footer Placeholder 2">
            <a:extLst>
              <a:ext uri="{FF2B5EF4-FFF2-40B4-BE49-F238E27FC236}">
                <a16:creationId xmlns:a16="http://schemas.microsoft.com/office/drawing/2014/main" id="{E479A12D-F838-3640-973F-518533F982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A15A26-5737-7940-9816-63D406E75973}"/>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1320136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45CC-1FFF-2C40-B1D4-DDCB17531E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6B5429C-DCBA-B44E-AF44-FCCF83E35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0635DFF-F681-D748-A574-0CB777F95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93E02F-6A49-754E-A61D-15A2BA62E74F}"/>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6" name="Footer Placeholder 5">
            <a:extLst>
              <a:ext uri="{FF2B5EF4-FFF2-40B4-BE49-F238E27FC236}">
                <a16:creationId xmlns:a16="http://schemas.microsoft.com/office/drawing/2014/main" id="{4F9BDBC4-EC71-2E41-AC66-2E6C429EE3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D3D1F-D176-184B-896C-BDBCF8B32643}"/>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3508238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CCF9-814F-CACA-B10B-649BEAE8B30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7B745BF-045C-BD3C-6C5C-B2097811A31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2007D3-401B-ABE6-0391-DA3FB5932831}"/>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5" name="Footer Placeholder 4">
            <a:extLst>
              <a:ext uri="{FF2B5EF4-FFF2-40B4-BE49-F238E27FC236}">
                <a16:creationId xmlns:a16="http://schemas.microsoft.com/office/drawing/2014/main" id="{8EDE3706-1680-3BCF-1C10-0F92117A1B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C8CA72-33D6-1F22-F910-E8B78372DDF8}"/>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291000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4A614-7CC7-E642-9DB8-2CD8EBC5212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C6E9AB1-754C-B045-8BE3-73318ABCAF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11F19B-9D7A-5A4B-B0D2-937D6F16F9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6D1E5F6-EF3A-854E-A779-CB049745E5A4}"/>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6" name="Footer Placeholder 5">
            <a:extLst>
              <a:ext uri="{FF2B5EF4-FFF2-40B4-BE49-F238E27FC236}">
                <a16:creationId xmlns:a16="http://schemas.microsoft.com/office/drawing/2014/main" id="{6E30D7D8-B43C-FD4E-ABEA-7C51CFE471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57F411-2028-5E46-8EF9-F9E879669AC4}"/>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4025146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60041-5359-724A-8825-141DF5A37BC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5192C68-416F-6446-8D53-2EA1EECC770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9ADB78-1CE8-B049-8446-227C9ED36565}"/>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5" name="Footer Placeholder 4">
            <a:extLst>
              <a:ext uri="{FF2B5EF4-FFF2-40B4-BE49-F238E27FC236}">
                <a16:creationId xmlns:a16="http://schemas.microsoft.com/office/drawing/2014/main" id="{14122339-4312-884E-832E-D967ED7B8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31917-2AFC-384D-93F1-3D7F0A85300E}"/>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55540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39DE77-EC21-3F44-AB7B-F802AA80F41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F464F40-6299-AB4B-8091-3AB8C2AEF97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61B7B1-2226-4343-B824-F5722E32FD76}"/>
              </a:ext>
            </a:extLst>
          </p:cNvPr>
          <p:cNvSpPr>
            <a:spLocks noGrp="1"/>
          </p:cNvSpPr>
          <p:nvPr>
            <p:ph type="dt" sz="half" idx="10"/>
          </p:nvPr>
        </p:nvSpPr>
        <p:spPr/>
        <p:txBody>
          <a:bodyPr/>
          <a:lstStyle/>
          <a:p>
            <a:fld id="{11B0ADCC-B124-084D-8B71-CB675FDBD2D2}" type="datetimeFigureOut">
              <a:rPr lang="en-US" smtClean="0"/>
              <a:t>2/9/23</a:t>
            </a:fld>
            <a:endParaRPr lang="en-US"/>
          </a:p>
        </p:txBody>
      </p:sp>
      <p:sp>
        <p:nvSpPr>
          <p:cNvPr id="5" name="Footer Placeholder 4">
            <a:extLst>
              <a:ext uri="{FF2B5EF4-FFF2-40B4-BE49-F238E27FC236}">
                <a16:creationId xmlns:a16="http://schemas.microsoft.com/office/drawing/2014/main" id="{E74C8AF6-448A-1044-8CFF-DD1EA8538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E865E-706D-4D4F-B12D-B6BE78F39826}"/>
              </a:ext>
            </a:extLst>
          </p:cNvPr>
          <p:cNvSpPr>
            <a:spLocks noGrp="1"/>
          </p:cNvSpPr>
          <p:nvPr>
            <p:ph type="sldNum" sz="quarter" idx="12"/>
          </p:nvPr>
        </p:nvSpPr>
        <p:spPr/>
        <p:txBody>
          <a:bodyPr/>
          <a:lstStyle/>
          <a:p>
            <a:fld id="{6234FB02-CDF9-4F44-80B8-6EDFF764C9FA}" type="slidenum">
              <a:rPr lang="en-US" smtClean="0"/>
              <a:t>‹#›</a:t>
            </a:fld>
            <a:endParaRPr lang="en-US"/>
          </a:p>
        </p:txBody>
      </p:sp>
    </p:spTree>
    <p:extLst>
      <p:ext uri="{BB962C8B-B14F-4D97-AF65-F5344CB8AC3E}">
        <p14:creationId xmlns:p14="http://schemas.microsoft.com/office/powerpoint/2010/main" val="452167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6CF6-3F85-D543-A086-BDB7E4FE70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6BD829-98A6-554E-940E-FC0381CC80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837F04-E509-0B41-AD25-4B8A0DF0D22D}"/>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5" name="Footer Placeholder 4">
            <a:extLst>
              <a:ext uri="{FF2B5EF4-FFF2-40B4-BE49-F238E27FC236}">
                <a16:creationId xmlns:a16="http://schemas.microsoft.com/office/drawing/2014/main" id="{84FDAE14-B856-2E47-BF43-BCFED221C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07844-C19D-3940-97B4-C4FEEA690F1A}"/>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1063192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887E6-CCD9-9E4C-A5F2-EF9FD82E12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DA34AC-7975-E54F-B659-DAB7C466BA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BF71B-F2F3-6141-BD17-8EAD0D21DBA3}"/>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5" name="Footer Placeholder 4">
            <a:extLst>
              <a:ext uri="{FF2B5EF4-FFF2-40B4-BE49-F238E27FC236}">
                <a16:creationId xmlns:a16="http://schemas.microsoft.com/office/drawing/2014/main" id="{1BD2D5B7-32D8-6C45-A513-0F466F4C7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2C49C-8E0A-1C45-BFC3-05D49B2A0B67}"/>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1626896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BAD2C-1CF7-8447-9A54-367C2F7B10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BC069F-2011-A34F-A7D6-9FB7428C02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AB0FAE-DAD0-BC47-94EB-3D0FB1D237B2}"/>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5" name="Footer Placeholder 4">
            <a:extLst>
              <a:ext uri="{FF2B5EF4-FFF2-40B4-BE49-F238E27FC236}">
                <a16:creationId xmlns:a16="http://schemas.microsoft.com/office/drawing/2014/main" id="{1F490289-B7EE-F243-9E48-2A3557516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3F76C-1F32-5B4A-A3D1-BD64504A2FF3}"/>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806231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E299-66AC-834B-BA9B-C72502574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2F00C-A3AC-DC4A-A67F-0A206D64AB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AF747F-77F7-A843-9159-4425FAEDB7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6B1837-7BA4-1F43-95D7-2C24A8B73EA0}"/>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6" name="Footer Placeholder 5">
            <a:extLst>
              <a:ext uri="{FF2B5EF4-FFF2-40B4-BE49-F238E27FC236}">
                <a16:creationId xmlns:a16="http://schemas.microsoft.com/office/drawing/2014/main" id="{CEBEDA3D-AD03-6C40-A0A7-438F1E13C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31F02-FCF9-5A4F-84B9-F5095C63D298}"/>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2540307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640F-AFE6-7645-8903-47DA5FE353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38254A-14CD-0F41-887C-FC23DF97DF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44FE62-289F-3440-9C33-3017F9F419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299C9-74E9-EE4C-8932-455EB86F4D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566E29-277B-1744-8B60-9F071D1D9F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AEAC27-F0AC-3444-854A-10890C183FBC}"/>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8" name="Footer Placeholder 7">
            <a:extLst>
              <a:ext uri="{FF2B5EF4-FFF2-40B4-BE49-F238E27FC236}">
                <a16:creationId xmlns:a16="http://schemas.microsoft.com/office/drawing/2014/main" id="{E660C18C-84FE-274A-9974-58EEEF1E8F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864534-A06A-B140-AF46-12D7DB7B1015}"/>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3986158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DDD4-B53A-8143-801E-4BAFAF95F7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957728-3AA4-5D48-A3A1-A72B0035CE42}"/>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4" name="Footer Placeholder 3">
            <a:extLst>
              <a:ext uri="{FF2B5EF4-FFF2-40B4-BE49-F238E27FC236}">
                <a16:creationId xmlns:a16="http://schemas.microsoft.com/office/drawing/2014/main" id="{0714A42D-E7F7-694D-8B69-6418B7B09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55DB4-E67B-1140-832A-A7B0109E692B}"/>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3552313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822AF-5AB1-D94E-ADD3-92F6B1A9508B}"/>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3" name="Footer Placeholder 2">
            <a:extLst>
              <a:ext uri="{FF2B5EF4-FFF2-40B4-BE49-F238E27FC236}">
                <a16:creationId xmlns:a16="http://schemas.microsoft.com/office/drawing/2014/main" id="{630212B5-7A52-B94C-8B74-A819A72277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EB0FA-0679-A04D-A74C-59A64A536404}"/>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66841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F0EDF-5E71-0E1F-5769-E67342C58B8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0973ADC-38BB-5610-A177-987FAD511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D5BE018-3776-41C8-D286-35866B25685D}"/>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5" name="Footer Placeholder 4">
            <a:extLst>
              <a:ext uri="{FF2B5EF4-FFF2-40B4-BE49-F238E27FC236}">
                <a16:creationId xmlns:a16="http://schemas.microsoft.com/office/drawing/2014/main" id="{B9291EB9-76A0-B8BF-2FCD-45D325BEBF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355CCE-B21E-8DC8-CFF7-D82CFCDBA71B}"/>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2460471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18FD-D31D-E640-8F9C-74235838A0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78BF-BDE6-2B4D-AE81-25296378B2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73A674-9BDE-1D44-B24D-8188E6610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72211-31CE-DA46-ADA1-4C94AF02C1BA}"/>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6" name="Footer Placeholder 5">
            <a:extLst>
              <a:ext uri="{FF2B5EF4-FFF2-40B4-BE49-F238E27FC236}">
                <a16:creationId xmlns:a16="http://schemas.microsoft.com/office/drawing/2014/main" id="{9BBB200C-D1B5-E04B-B72F-6C2613C04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723DF-0564-9244-B65D-F745C4695CB0}"/>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2703618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C14E8-1191-E048-9E28-4CAC9D2541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CC97B6-8644-2C4C-BD90-6B8F2C37BF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DE9836-1993-604C-BA5A-99727AD1E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2DAA6-A5F7-0A43-AEE4-860C83B8A409}"/>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6" name="Footer Placeholder 5">
            <a:extLst>
              <a:ext uri="{FF2B5EF4-FFF2-40B4-BE49-F238E27FC236}">
                <a16:creationId xmlns:a16="http://schemas.microsoft.com/office/drawing/2014/main" id="{9B32968A-B3A3-9E4F-8DBB-AF1EB6946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D8DD5-CB5D-AE4A-904E-82269BF76496}"/>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1179607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43764-D145-9043-80FA-EC1270BFB5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60B1EE-C685-B940-883E-F62F0C8441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B7825-E336-6149-917A-A2298267EC4A}"/>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5" name="Footer Placeholder 4">
            <a:extLst>
              <a:ext uri="{FF2B5EF4-FFF2-40B4-BE49-F238E27FC236}">
                <a16:creationId xmlns:a16="http://schemas.microsoft.com/office/drawing/2014/main" id="{155D6B6D-8AB6-B24C-96F4-572CBBADC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2B02C-C670-524B-99D2-8C6AB0CBB950}"/>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4053192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0BD9E6-CCB8-BF45-9C73-74EBA6EEF0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ACFBF-0E0D-5840-8858-0F9E751A1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7FDB4-D756-1847-AA34-CF438410A8E1}"/>
              </a:ext>
            </a:extLst>
          </p:cNvPr>
          <p:cNvSpPr>
            <a:spLocks noGrp="1"/>
          </p:cNvSpPr>
          <p:nvPr>
            <p:ph type="dt" sz="half" idx="10"/>
          </p:nvPr>
        </p:nvSpPr>
        <p:spPr/>
        <p:txBody>
          <a:bodyPr/>
          <a:lstStyle/>
          <a:p>
            <a:fld id="{A699EF53-AD6D-A94C-AAB3-45B6EB379338}" type="datetimeFigureOut">
              <a:rPr lang="en-US" smtClean="0"/>
              <a:t>2/9/23</a:t>
            </a:fld>
            <a:endParaRPr lang="en-US"/>
          </a:p>
        </p:txBody>
      </p:sp>
      <p:sp>
        <p:nvSpPr>
          <p:cNvPr id="5" name="Footer Placeholder 4">
            <a:extLst>
              <a:ext uri="{FF2B5EF4-FFF2-40B4-BE49-F238E27FC236}">
                <a16:creationId xmlns:a16="http://schemas.microsoft.com/office/drawing/2014/main" id="{6B5B425E-24B3-2B42-B5C6-98629238A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D7F16-E784-C945-B015-A9A1331D94A0}"/>
              </a:ext>
            </a:extLst>
          </p:cNvPr>
          <p:cNvSpPr>
            <a:spLocks noGrp="1"/>
          </p:cNvSpPr>
          <p:nvPr>
            <p:ph type="sldNum" sz="quarter" idx="12"/>
          </p:nvPr>
        </p:nvSpPr>
        <p:spPr/>
        <p:txBody>
          <a:bodyPr/>
          <a:lstStyle/>
          <a:p>
            <a:fld id="{F35855A2-6DF2-864F-883F-A58D1735A289}" type="slidenum">
              <a:rPr lang="en-US" smtClean="0"/>
              <a:t>‹#›</a:t>
            </a:fld>
            <a:endParaRPr lang="en-US"/>
          </a:p>
        </p:txBody>
      </p:sp>
    </p:spTree>
    <p:extLst>
      <p:ext uri="{BB962C8B-B14F-4D97-AF65-F5344CB8AC3E}">
        <p14:creationId xmlns:p14="http://schemas.microsoft.com/office/powerpoint/2010/main" val="147897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7E93-F479-EEC3-D381-C72E3DB7C7A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F268B54-DAB7-9F29-83E0-48B68269D45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C8B6751-23AD-E666-67DA-F28642F0CE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C779A18-B80A-14B4-3B02-97D42EADDF5A}"/>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6" name="Footer Placeholder 5">
            <a:extLst>
              <a:ext uri="{FF2B5EF4-FFF2-40B4-BE49-F238E27FC236}">
                <a16:creationId xmlns:a16="http://schemas.microsoft.com/office/drawing/2014/main" id="{67D55940-9865-808D-FF15-914E39A887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C5D756-AE6A-4448-74AD-90320259AB6D}"/>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52541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7012-E6B6-6978-5702-F81F61D558E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80CA88B-317E-DC87-17CD-87A7158509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8138BF0-ED34-0168-82BD-0D8C4881FE1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B2FF452-4FD9-8953-EA35-EAB62B7364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5F9829-CC17-527B-DE7B-77E9A1A565C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EDA9B3F-7CE5-413B-ED44-C16FEDEB7D0A}"/>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8" name="Footer Placeholder 7">
            <a:extLst>
              <a:ext uri="{FF2B5EF4-FFF2-40B4-BE49-F238E27FC236}">
                <a16:creationId xmlns:a16="http://schemas.microsoft.com/office/drawing/2014/main" id="{08120D35-0126-81A0-8DD3-A4563065153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FEF8F5-1ED9-C38A-7627-4A8C0338C815}"/>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437287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DEBC-3DF8-D7AD-EF50-873C716C86C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16E6588-4370-F36E-D0EE-84BB072CE55A}"/>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4" name="Footer Placeholder 3">
            <a:extLst>
              <a:ext uri="{FF2B5EF4-FFF2-40B4-BE49-F238E27FC236}">
                <a16:creationId xmlns:a16="http://schemas.microsoft.com/office/drawing/2014/main" id="{8A6379B4-B4C6-DF5B-522F-77A6F5A2E6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6C772C-C888-4E14-EDBD-B20159A0C419}"/>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529825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B5EBE7-7BE3-DCD3-6B5B-1F15DB5C1C09}"/>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3" name="Footer Placeholder 2">
            <a:extLst>
              <a:ext uri="{FF2B5EF4-FFF2-40B4-BE49-F238E27FC236}">
                <a16:creationId xmlns:a16="http://schemas.microsoft.com/office/drawing/2014/main" id="{147FFBEC-58EB-A2EE-CA07-77FA916B13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8F1A06-9964-E383-7D8D-9C9ADBC34B1E}"/>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2725654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671A0-659A-5AEF-366A-FB5CECEF19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40DFFBC-C5EF-94BB-99B5-01567090AA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865B957-D434-33CC-0F54-5300F5788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61352C-11AA-FB63-85DA-F82ED5F1D36F}"/>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6" name="Footer Placeholder 5">
            <a:extLst>
              <a:ext uri="{FF2B5EF4-FFF2-40B4-BE49-F238E27FC236}">
                <a16:creationId xmlns:a16="http://schemas.microsoft.com/office/drawing/2014/main" id="{479C60BF-E314-42EF-2DF4-9B21CBF7A2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9D35D0-9601-6DFC-1522-0D6291DCE02A}"/>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867834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23D94-A712-B363-DCE9-1D5AE5BCAD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6C7F464-3419-8D35-9EE4-3B9C17FC17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4E3101-90C4-2645-C2F7-8FAA4EC81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134552-6B7E-0883-24AC-D528BB9B5F5E}"/>
              </a:ext>
            </a:extLst>
          </p:cNvPr>
          <p:cNvSpPr>
            <a:spLocks noGrp="1"/>
          </p:cNvSpPr>
          <p:nvPr>
            <p:ph type="dt" sz="half" idx="10"/>
          </p:nvPr>
        </p:nvSpPr>
        <p:spPr/>
        <p:txBody>
          <a:bodyPr/>
          <a:lstStyle/>
          <a:p>
            <a:fld id="{2B56D07E-69D0-9D4A-B91A-CB744FD2CFDE}" type="datetimeFigureOut">
              <a:rPr lang="en-GB" smtClean="0"/>
              <a:t>09/02/2023</a:t>
            </a:fld>
            <a:endParaRPr lang="en-GB"/>
          </a:p>
        </p:txBody>
      </p:sp>
      <p:sp>
        <p:nvSpPr>
          <p:cNvPr id="6" name="Footer Placeholder 5">
            <a:extLst>
              <a:ext uri="{FF2B5EF4-FFF2-40B4-BE49-F238E27FC236}">
                <a16:creationId xmlns:a16="http://schemas.microsoft.com/office/drawing/2014/main" id="{4B657CC8-1258-742E-AA3D-C4BDFDE25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E0DE77-72A5-083C-98B0-7E667EE2919E}"/>
              </a:ext>
            </a:extLst>
          </p:cNvPr>
          <p:cNvSpPr>
            <a:spLocks noGrp="1"/>
          </p:cNvSpPr>
          <p:nvPr>
            <p:ph type="sldNum" sz="quarter" idx="12"/>
          </p:nvPr>
        </p:nvSpPr>
        <p:spPr/>
        <p:txBody>
          <a:bodyPr/>
          <a:lstStyle/>
          <a:p>
            <a:fld id="{7703B9EB-2DA2-634E-907E-C55B520AFE16}" type="slidenum">
              <a:rPr lang="en-GB" smtClean="0"/>
              <a:t>‹#›</a:t>
            </a:fld>
            <a:endParaRPr lang="en-GB"/>
          </a:p>
        </p:txBody>
      </p:sp>
    </p:spTree>
    <p:extLst>
      <p:ext uri="{BB962C8B-B14F-4D97-AF65-F5344CB8AC3E}">
        <p14:creationId xmlns:p14="http://schemas.microsoft.com/office/powerpoint/2010/main" val="126509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E48C1-9692-0B88-2592-3A6123E84F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22943ED-93FB-8A8D-6BFB-76E0524396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E4FB9F-D54C-2E76-9D68-7C1078A45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6D07E-69D0-9D4A-B91A-CB744FD2CFDE}" type="datetimeFigureOut">
              <a:rPr lang="en-GB" smtClean="0"/>
              <a:t>09/02/2023</a:t>
            </a:fld>
            <a:endParaRPr lang="en-GB"/>
          </a:p>
        </p:txBody>
      </p:sp>
      <p:sp>
        <p:nvSpPr>
          <p:cNvPr id="5" name="Footer Placeholder 4">
            <a:extLst>
              <a:ext uri="{FF2B5EF4-FFF2-40B4-BE49-F238E27FC236}">
                <a16:creationId xmlns:a16="http://schemas.microsoft.com/office/drawing/2014/main" id="{FE61D032-44C6-FFE4-60E7-30B625BC8B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F9ED7B-98FC-1D1F-4781-619F74393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3B9EB-2DA2-634E-907E-C55B520AFE16}" type="slidenum">
              <a:rPr lang="en-GB" smtClean="0"/>
              <a:t>‹#›</a:t>
            </a:fld>
            <a:endParaRPr lang="en-GB"/>
          </a:p>
        </p:txBody>
      </p:sp>
    </p:spTree>
    <p:extLst>
      <p:ext uri="{BB962C8B-B14F-4D97-AF65-F5344CB8AC3E}">
        <p14:creationId xmlns:p14="http://schemas.microsoft.com/office/powerpoint/2010/main" val="4229633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EE0FB1-D93D-5749-AF73-32784BA514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65C4F1-65A8-BA49-BBBD-2CDD031728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F63131-9EC3-704E-8BA8-A6985EA59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0ADCC-B124-084D-8B71-CB675FDBD2D2}" type="datetimeFigureOut">
              <a:rPr lang="en-US" smtClean="0"/>
              <a:t>2/9/23</a:t>
            </a:fld>
            <a:endParaRPr lang="en-US"/>
          </a:p>
        </p:txBody>
      </p:sp>
      <p:sp>
        <p:nvSpPr>
          <p:cNvPr id="5" name="Footer Placeholder 4">
            <a:extLst>
              <a:ext uri="{FF2B5EF4-FFF2-40B4-BE49-F238E27FC236}">
                <a16:creationId xmlns:a16="http://schemas.microsoft.com/office/drawing/2014/main" id="{3854B7C5-D36E-9944-AB0F-15D379CE88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7AADAA-92EA-2548-937A-BD9DE6667C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4FB02-CDF9-4F44-80B8-6EDFF764C9FA}" type="slidenum">
              <a:rPr lang="en-US" smtClean="0"/>
              <a:t>‹#›</a:t>
            </a:fld>
            <a:endParaRPr lang="en-US"/>
          </a:p>
        </p:txBody>
      </p:sp>
    </p:spTree>
    <p:extLst>
      <p:ext uri="{BB962C8B-B14F-4D97-AF65-F5344CB8AC3E}">
        <p14:creationId xmlns:p14="http://schemas.microsoft.com/office/powerpoint/2010/main" val="1362450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CA4C5-2B38-4B48-B7A7-19461FB1E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E4CB9-9774-624C-9468-7AD03E49DB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7B322-B6A2-AC43-88B5-7079BA527C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9EF53-AD6D-A94C-AAB3-45B6EB379338}" type="datetimeFigureOut">
              <a:rPr lang="en-US" smtClean="0"/>
              <a:t>2/9/23</a:t>
            </a:fld>
            <a:endParaRPr lang="en-US"/>
          </a:p>
        </p:txBody>
      </p:sp>
      <p:sp>
        <p:nvSpPr>
          <p:cNvPr id="5" name="Footer Placeholder 4">
            <a:extLst>
              <a:ext uri="{FF2B5EF4-FFF2-40B4-BE49-F238E27FC236}">
                <a16:creationId xmlns:a16="http://schemas.microsoft.com/office/drawing/2014/main" id="{E0925B1F-6BF9-674E-9BF6-54AB878360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25F2B5-6D82-DA4B-9D8A-2544B21F67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855A2-6DF2-864F-883F-A58D1735A289}" type="slidenum">
              <a:rPr lang="en-US" smtClean="0"/>
              <a:t>‹#›</a:t>
            </a:fld>
            <a:endParaRPr lang="en-US"/>
          </a:p>
        </p:txBody>
      </p:sp>
    </p:spTree>
    <p:extLst>
      <p:ext uri="{BB962C8B-B14F-4D97-AF65-F5344CB8AC3E}">
        <p14:creationId xmlns:p14="http://schemas.microsoft.com/office/powerpoint/2010/main" val="2004576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svg"/><Relationship Id="rId7" Type="http://schemas.openxmlformats.org/officeDocument/2006/relationships/diagramColors" Target="../diagrams/colors3.xml"/><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theguardian.com/uk/interactive/2011/dec/07/london-riots-twitter"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mailto:anahiayala@gmail.com"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3" name="Freeform: Shape 12">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C0944144-F754-D09B-3EFE-64504691EB89}"/>
              </a:ext>
            </a:extLst>
          </p:cNvPr>
          <p:cNvSpPr>
            <a:spLocks noGrp="1"/>
          </p:cNvSpPr>
          <p:nvPr>
            <p:ph type="ctrTitle"/>
          </p:nvPr>
        </p:nvSpPr>
        <p:spPr>
          <a:xfrm>
            <a:off x="3045368" y="2043663"/>
            <a:ext cx="6105194" cy="2031055"/>
          </a:xfrm>
        </p:spPr>
        <p:txBody>
          <a:bodyPr>
            <a:normAutofit/>
          </a:bodyPr>
          <a:lstStyle/>
          <a:p>
            <a:r>
              <a:rPr lang="en-GB" sz="5200" dirty="0">
                <a:solidFill>
                  <a:schemeClr val="tx2"/>
                </a:solidFill>
              </a:rPr>
              <a:t>Social Listening</a:t>
            </a:r>
          </a:p>
        </p:txBody>
      </p:sp>
      <p:sp>
        <p:nvSpPr>
          <p:cNvPr id="3" name="Subtitle 2">
            <a:extLst>
              <a:ext uri="{FF2B5EF4-FFF2-40B4-BE49-F238E27FC236}">
                <a16:creationId xmlns:a16="http://schemas.microsoft.com/office/drawing/2014/main" id="{1ED55EC2-8159-1098-2D83-ECA76FBD53A9}"/>
              </a:ext>
            </a:extLst>
          </p:cNvPr>
          <p:cNvSpPr>
            <a:spLocks noGrp="1"/>
          </p:cNvSpPr>
          <p:nvPr>
            <p:ph type="subTitle" idx="1"/>
          </p:nvPr>
        </p:nvSpPr>
        <p:spPr>
          <a:xfrm>
            <a:off x="3045368" y="4160126"/>
            <a:ext cx="6105194" cy="682079"/>
          </a:xfrm>
        </p:spPr>
        <p:txBody>
          <a:bodyPr>
            <a:normAutofit/>
          </a:bodyPr>
          <a:lstStyle/>
          <a:p>
            <a:r>
              <a:rPr lang="en-GB" dirty="0">
                <a:solidFill>
                  <a:schemeClr val="tx2"/>
                </a:solidFill>
              </a:rPr>
              <a:t>Anahi Ayala </a:t>
            </a:r>
            <a:r>
              <a:rPr lang="en-GB" dirty="0" err="1">
                <a:solidFill>
                  <a:schemeClr val="tx2"/>
                </a:solidFill>
              </a:rPr>
              <a:t>Iacucci</a:t>
            </a:r>
            <a:endParaRPr lang="en-GB" dirty="0">
              <a:solidFill>
                <a:schemeClr val="tx2"/>
              </a:solidFill>
            </a:endParaRPr>
          </a:p>
        </p:txBody>
      </p:sp>
    </p:spTree>
    <p:extLst>
      <p:ext uri="{BB962C8B-B14F-4D97-AF65-F5344CB8AC3E}">
        <p14:creationId xmlns:p14="http://schemas.microsoft.com/office/powerpoint/2010/main" val="2492096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7" name="Freeform: Shape 16">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6" name="Freeform: Shape 25">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2" name="Freeform: Shape 31">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Picture 6" descr="Graphical user interface, application, Teams&#10;&#10;Description automatically generated">
            <a:extLst>
              <a:ext uri="{FF2B5EF4-FFF2-40B4-BE49-F238E27FC236}">
                <a16:creationId xmlns:a16="http://schemas.microsoft.com/office/drawing/2014/main" id="{E574BE60-0C15-DB54-047C-B0714B4D07F8}"/>
              </a:ext>
            </a:extLst>
          </p:cNvPr>
          <p:cNvPicPr>
            <a:picLocks noChangeAspect="1"/>
          </p:cNvPicPr>
          <p:nvPr/>
        </p:nvPicPr>
        <p:blipFill>
          <a:blip r:embed="rId2"/>
          <a:stretch>
            <a:fillRect/>
          </a:stretch>
        </p:blipFill>
        <p:spPr>
          <a:xfrm>
            <a:off x="192792" y="1221209"/>
            <a:ext cx="11806109" cy="5546411"/>
          </a:xfrm>
          <a:prstGeom prst="rect">
            <a:avLst/>
          </a:prstGeom>
        </p:spPr>
      </p:pic>
      <p:sp>
        <p:nvSpPr>
          <p:cNvPr id="8" name="TextBox 7">
            <a:extLst>
              <a:ext uri="{FF2B5EF4-FFF2-40B4-BE49-F238E27FC236}">
                <a16:creationId xmlns:a16="http://schemas.microsoft.com/office/drawing/2014/main" id="{6B76B498-7C52-4FF6-6DFE-5589AB4D57FA}"/>
              </a:ext>
            </a:extLst>
          </p:cNvPr>
          <p:cNvSpPr txBox="1"/>
          <p:nvPr/>
        </p:nvSpPr>
        <p:spPr>
          <a:xfrm>
            <a:off x="4330845" y="390918"/>
            <a:ext cx="4897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Sentiment Analysis</a:t>
            </a:r>
          </a:p>
        </p:txBody>
      </p:sp>
    </p:spTree>
    <p:extLst>
      <p:ext uri="{BB962C8B-B14F-4D97-AF65-F5344CB8AC3E}">
        <p14:creationId xmlns:p14="http://schemas.microsoft.com/office/powerpoint/2010/main" val="1023024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3DA5354-AA9F-2422-A394-49A367C361F1}"/>
              </a:ext>
            </a:extLst>
          </p:cNvPr>
          <p:cNvSpPr>
            <a:spLocks noGrp="1"/>
          </p:cNvSpPr>
          <p:nvPr>
            <p:ph type="title"/>
          </p:nvPr>
        </p:nvSpPr>
        <p:spPr>
          <a:xfrm>
            <a:off x="859818" y="243040"/>
            <a:ext cx="10472057" cy="868864"/>
          </a:xfrm>
        </p:spPr>
        <p:txBody>
          <a:bodyPr>
            <a:normAutofit/>
          </a:bodyPr>
          <a:lstStyle/>
          <a:p>
            <a:pPr algn="ctr"/>
            <a:r>
              <a:rPr lang="en-GB" sz="3600" dirty="0">
                <a:solidFill>
                  <a:schemeClr val="tx2"/>
                </a:solidFill>
              </a:rPr>
              <a:t>Geographical analysis</a:t>
            </a:r>
          </a:p>
        </p:txBody>
      </p:sp>
      <p:sp>
        <p:nvSpPr>
          <p:cNvPr id="3" name="Content Placeholder 2">
            <a:extLst>
              <a:ext uri="{FF2B5EF4-FFF2-40B4-BE49-F238E27FC236}">
                <a16:creationId xmlns:a16="http://schemas.microsoft.com/office/drawing/2014/main" id="{75208C0B-A229-FAC7-D2DF-7CDA3E529951}"/>
              </a:ext>
            </a:extLst>
          </p:cNvPr>
          <p:cNvSpPr>
            <a:spLocks noGrp="1"/>
          </p:cNvSpPr>
          <p:nvPr>
            <p:ph idx="1"/>
          </p:nvPr>
        </p:nvSpPr>
        <p:spPr>
          <a:xfrm>
            <a:off x="3050412" y="2979336"/>
            <a:ext cx="5709721" cy="2430864"/>
          </a:xfrm>
        </p:spPr>
        <p:txBody>
          <a:bodyPr anchor="t">
            <a:normAutofit/>
          </a:bodyPr>
          <a:lstStyle/>
          <a:p>
            <a:pPr marL="0" indent="0">
              <a:buNone/>
            </a:pPr>
            <a:endParaRPr lang="en-GB" sz="2000" dirty="0">
              <a:solidFill>
                <a:schemeClr val="tx2"/>
              </a:solidFill>
            </a:endParaRPr>
          </a:p>
          <a:p>
            <a:endParaRPr lang="en-GB" sz="2000" dirty="0">
              <a:solidFill>
                <a:schemeClr val="tx2"/>
              </a:solidFill>
            </a:endParaRPr>
          </a:p>
          <a:p>
            <a:endParaRPr lang="en-GB" sz="2000" dirty="0">
              <a:solidFill>
                <a:schemeClr val="tx2"/>
              </a:solidFill>
            </a:endParaRPr>
          </a:p>
          <a:p>
            <a:endParaRPr lang="en-GB" sz="2000" dirty="0">
              <a:solidFill>
                <a:schemeClr val="tx2"/>
              </a:solidFill>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descr="Map&#10;&#10;Description automatically generated">
            <a:extLst>
              <a:ext uri="{FF2B5EF4-FFF2-40B4-BE49-F238E27FC236}">
                <a16:creationId xmlns:a16="http://schemas.microsoft.com/office/drawing/2014/main" id="{CE036E68-BBA2-0FC5-557D-711B8D79D36F}"/>
              </a:ext>
            </a:extLst>
          </p:cNvPr>
          <p:cNvPicPr>
            <a:picLocks noChangeAspect="1"/>
          </p:cNvPicPr>
          <p:nvPr/>
        </p:nvPicPr>
        <p:blipFill>
          <a:blip r:embed="rId3"/>
          <a:stretch>
            <a:fillRect/>
          </a:stretch>
        </p:blipFill>
        <p:spPr>
          <a:xfrm>
            <a:off x="78076" y="1072696"/>
            <a:ext cx="12035540" cy="5848981"/>
          </a:xfrm>
          <a:prstGeom prst="rect">
            <a:avLst/>
          </a:prstGeom>
        </p:spPr>
      </p:pic>
    </p:spTree>
    <p:extLst>
      <p:ext uri="{BB962C8B-B14F-4D97-AF65-F5344CB8AC3E}">
        <p14:creationId xmlns:p14="http://schemas.microsoft.com/office/powerpoint/2010/main" val="4245265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35E1CC-0E37-5552-3FDA-966BE91117C2}"/>
              </a:ext>
            </a:extLst>
          </p:cNvPr>
          <p:cNvSpPr>
            <a:spLocks noGrp="1"/>
          </p:cNvSpPr>
          <p:nvPr>
            <p:ph type="title"/>
          </p:nvPr>
        </p:nvSpPr>
        <p:spPr>
          <a:xfrm>
            <a:off x="233878" y="2948237"/>
            <a:ext cx="2182189" cy="1325880"/>
          </a:xfrm>
        </p:spPr>
        <p:txBody>
          <a:bodyPr anchor="b">
            <a:normAutofit fontScale="90000"/>
          </a:bodyPr>
          <a:lstStyle/>
          <a:p>
            <a:pPr algn="ctr"/>
            <a:r>
              <a:rPr lang="en-GB" sz="3600" dirty="0">
                <a:solidFill>
                  <a:schemeClr val="tx2"/>
                </a:solidFill>
              </a:rPr>
              <a:t>Information flow analysis</a:t>
            </a:r>
          </a:p>
        </p:txBody>
      </p:sp>
      <p:grpSp>
        <p:nvGrpSpPr>
          <p:cNvPr id="27" name="Group 26">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28" name="Freeform: Shape 27">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Content Placeholder 6" descr="Diagram&#10;&#10;Description automatically generated">
            <a:extLst>
              <a:ext uri="{FF2B5EF4-FFF2-40B4-BE49-F238E27FC236}">
                <a16:creationId xmlns:a16="http://schemas.microsoft.com/office/drawing/2014/main" id="{09CA0E5E-43A2-0C8C-DD30-D0F6AEAB4ED5}"/>
              </a:ext>
            </a:extLst>
          </p:cNvPr>
          <p:cNvPicPr>
            <a:picLocks noChangeAspect="1"/>
          </p:cNvPicPr>
          <p:nvPr/>
        </p:nvPicPr>
        <p:blipFill>
          <a:blip r:embed="rId2"/>
          <a:stretch>
            <a:fillRect/>
          </a:stretch>
        </p:blipFill>
        <p:spPr>
          <a:xfrm>
            <a:off x="2661046" y="442315"/>
            <a:ext cx="9297076" cy="5973369"/>
          </a:xfrm>
          <a:prstGeom prst="rect">
            <a:avLst/>
          </a:prstGeom>
        </p:spPr>
      </p:pic>
      <p:grpSp>
        <p:nvGrpSpPr>
          <p:cNvPr id="33" name="Group 32">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34" name="Freeform: Shape 33">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22712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535E1CC-0E37-5552-3FDA-966BE91117C2}"/>
              </a:ext>
            </a:extLst>
          </p:cNvPr>
          <p:cNvSpPr>
            <a:spLocks noGrp="1"/>
          </p:cNvSpPr>
          <p:nvPr>
            <p:ph type="title"/>
          </p:nvPr>
        </p:nvSpPr>
        <p:spPr>
          <a:xfrm>
            <a:off x="0" y="2800350"/>
            <a:ext cx="4733849" cy="1257299"/>
          </a:xfrm>
        </p:spPr>
        <p:txBody>
          <a:bodyPr>
            <a:normAutofit/>
          </a:bodyPr>
          <a:lstStyle/>
          <a:p>
            <a:r>
              <a:rPr lang="en-GB" sz="3600" dirty="0">
                <a:solidFill>
                  <a:schemeClr val="tx2"/>
                </a:solidFill>
              </a:rPr>
              <a:t>Models for prediction</a:t>
            </a:r>
          </a:p>
        </p:txBody>
      </p:sp>
      <p:pic>
        <p:nvPicPr>
          <p:cNvPr id="5" name="Content Placeholder 4" descr="Diagram&#10;&#10;Description automatically generated">
            <a:extLst>
              <a:ext uri="{FF2B5EF4-FFF2-40B4-BE49-F238E27FC236}">
                <a16:creationId xmlns:a16="http://schemas.microsoft.com/office/drawing/2014/main" id="{35083F64-D3B1-F942-848C-3120F9777BC5}"/>
              </a:ext>
            </a:extLst>
          </p:cNvPr>
          <p:cNvPicPr>
            <a:picLocks noGrp="1" noChangeAspect="1"/>
          </p:cNvPicPr>
          <p:nvPr>
            <p:ph idx="1"/>
          </p:nvPr>
        </p:nvPicPr>
        <p:blipFill>
          <a:blip r:embed="rId2"/>
          <a:stretch>
            <a:fillRect/>
          </a:stretch>
        </p:blipFill>
        <p:spPr>
          <a:xfrm>
            <a:off x="5329237" y="-5970"/>
            <a:ext cx="6862457" cy="6964882"/>
          </a:xfrm>
        </p:spPr>
      </p:pic>
    </p:spTree>
    <p:extLst>
      <p:ext uri="{BB962C8B-B14F-4D97-AF65-F5344CB8AC3E}">
        <p14:creationId xmlns:p14="http://schemas.microsoft.com/office/powerpoint/2010/main" val="887028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702392BC-6BAF-09A7-D3C9-8B46322A45D5}"/>
              </a:ext>
            </a:extLst>
          </p:cNvPr>
          <p:cNvSpPr>
            <a:spLocks noGrp="1"/>
          </p:cNvSpPr>
          <p:nvPr>
            <p:ph type="title"/>
          </p:nvPr>
        </p:nvSpPr>
        <p:spPr>
          <a:xfrm>
            <a:off x="3502731" y="1542402"/>
            <a:ext cx="5186842" cy="2387918"/>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Group Work</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1439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702392BC-6BAF-09A7-D3C9-8B46322A45D5}"/>
              </a:ext>
            </a:extLst>
          </p:cNvPr>
          <p:cNvSpPr>
            <a:spLocks noGrp="1"/>
          </p:cNvSpPr>
          <p:nvPr>
            <p:ph type="title"/>
          </p:nvPr>
        </p:nvSpPr>
        <p:spPr>
          <a:xfrm>
            <a:off x="3502731" y="1542402"/>
            <a:ext cx="5186842" cy="2387918"/>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Break</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36639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AB230-1DDD-4D89-2812-716FD723133C}"/>
              </a:ext>
            </a:extLst>
          </p:cNvPr>
          <p:cNvSpPr>
            <a:spLocks noGrp="1"/>
          </p:cNvSpPr>
          <p:nvPr>
            <p:ph type="title"/>
          </p:nvPr>
        </p:nvSpPr>
        <p:spPr>
          <a:xfrm>
            <a:off x="3078103" y="2410628"/>
            <a:ext cx="5754696" cy="1837349"/>
          </a:xfrm>
        </p:spPr>
        <p:txBody>
          <a:bodyPr anchor="b">
            <a:normAutofit/>
          </a:bodyPr>
          <a:lstStyle/>
          <a:p>
            <a:pPr algn="ctr"/>
            <a:r>
              <a:rPr lang="en-GB" sz="3600" dirty="0">
                <a:solidFill>
                  <a:schemeClr val="tx2"/>
                </a:solidFill>
              </a:rPr>
              <a:t>Disinformation Simulation Exercise</a:t>
            </a:r>
          </a:p>
        </p:txBody>
      </p:sp>
      <p:grpSp>
        <p:nvGrpSpPr>
          <p:cNvPr id="25" name="Group 9">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1219" y="3985"/>
            <a:ext cx="9747620" cy="6858000"/>
            <a:chOff x="1318434" y="36937"/>
            <a:chExt cx="9747620" cy="6858000"/>
          </a:xfrm>
        </p:grpSpPr>
        <p:sp>
          <p:nvSpPr>
            <p:cNvPr id="11" name="Freeform: Shape 10">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11">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12">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13">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14">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689434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1168C18-73B4-29A6-3BCD-CCB3BAD413ED}"/>
              </a:ext>
            </a:extLst>
          </p:cNvPr>
          <p:cNvSpPr>
            <a:spLocks noGrp="1"/>
          </p:cNvSpPr>
          <p:nvPr>
            <p:ph type="title"/>
          </p:nvPr>
        </p:nvSpPr>
        <p:spPr>
          <a:xfrm>
            <a:off x="640080" y="1243013"/>
            <a:ext cx="3855720" cy="4371974"/>
          </a:xfrm>
        </p:spPr>
        <p:txBody>
          <a:bodyPr>
            <a:normAutofit/>
          </a:bodyPr>
          <a:lstStyle/>
          <a:p>
            <a:r>
              <a:rPr lang="en-GB" sz="3600" dirty="0"/>
              <a:t>Setting the scene</a:t>
            </a:r>
            <a:endParaRPr lang="en-GB" sz="3600" dirty="0">
              <a:solidFill>
                <a:schemeClr val="tx2"/>
              </a:solidFill>
            </a:endParaRPr>
          </a:p>
        </p:txBody>
      </p:sp>
      <p:sp>
        <p:nvSpPr>
          <p:cNvPr id="3" name="Content Placeholder 2">
            <a:extLst>
              <a:ext uri="{FF2B5EF4-FFF2-40B4-BE49-F238E27FC236}">
                <a16:creationId xmlns:a16="http://schemas.microsoft.com/office/drawing/2014/main" id="{08B5F9FC-79C6-7CCB-89C4-34EB13399442}"/>
              </a:ext>
            </a:extLst>
          </p:cNvPr>
          <p:cNvSpPr>
            <a:spLocks noGrp="1"/>
          </p:cNvSpPr>
          <p:nvPr>
            <p:ph idx="1"/>
          </p:nvPr>
        </p:nvSpPr>
        <p:spPr>
          <a:xfrm>
            <a:off x="6172200" y="804672"/>
            <a:ext cx="5221224" cy="1995678"/>
          </a:xfrm>
        </p:spPr>
        <p:txBody>
          <a:bodyPr anchor="ctr">
            <a:normAutofit fontScale="92500" lnSpcReduction="20000"/>
          </a:bodyPr>
          <a:lstStyle/>
          <a:p>
            <a:pPr marL="0" indent="0">
              <a:buNone/>
            </a:pPr>
            <a:br>
              <a:rPr lang="en-GB" sz="2400" dirty="0">
                <a:effectLst/>
                <a:latin typeface="Calibri" panose="020F0502020204030204" pitchFamily="34" charset="0"/>
              </a:rPr>
            </a:br>
            <a:endParaRPr lang="en-GB" sz="2400" dirty="0">
              <a:effectLst/>
              <a:latin typeface="Calibri" panose="020F0502020204030204" pitchFamily="34" charset="0"/>
            </a:endParaRPr>
          </a:p>
          <a:p>
            <a:pPr lvl="1">
              <a:buFont typeface="Wingdings" pitchFamily="2" charset="2"/>
              <a:buChar char="Ø"/>
            </a:pPr>
            <a:r>
              <a:rPr lang="en-GB" dirty="0">
                <a:effectLst/>
                <a:latin typeface="Calibri" panose="020F0502020204030204" pitchFamily="34" charset="0"/>
              </a:rPr>
              <a:t>Analyse the information environment -what social media channels are people on? Who are the influential people? What is the MoH saying about their campaign?</a:t>
            </a:r>
          </a:p>
          <a:p>
            <a:endParaRPr lang="en-GB" sz="1800" dirty="0">
              <a:solidFill>
                <a:schemeClr val="tx2"/>
              </a:solidFill>
            </a:endParaRPr>
          </a:p>
        </p:txBody>
      </p:sp>
      <p:sp>
        <p:nvSpPr>
          <p:cNvPr id="4" name="Title 1">
            <a:extLst>
              <a:ext uri="{FF2B5EF4-FFF2-40B4-BE49-F238E27FC236}">
                <a16:creationId xmlns:a16="http://schemas.microsoft.com/office/drawing/2014/main" id="{46936000-B0BF-9EFF-7A2F-76442B61D67A}"/>
              </a:ext>
            </a:extLst>
          </p:cNvPr>
          <p:cNvSpPr txBox="1">
            <a:spLocks/>
          </p:cNvSpPr>
          <p:nvPr/>
        </p:nvSpPr>
        <p:spPr>
          <a:xfrm>
            <a:off x="5833724" y="3085452"/>
            <a:ext cx="5904028" cy="2387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2400" dirty="0">
                <a:latin typeface="Calibri" panose="020F0502020204030204" pitchFamily="34" charset="0"/>
              </a:rPr>
            </a:br>
            <a:br>
              <a:rPr lang="en-GB" sz="2400" dirty="0">
                <a:latin typeface="Calibri" panose="020F0502020204030204" pitchFamily="34" charset="0"/>
              </a:rPr>
            </a:br>
            <a:r>
              <a:rPr lang="en-GB" sz="2400" dirty="0">
                <a:latin typeface="Calibri" panose="020F0502020204030204" pitchFamily="34" charset="0"/>
              </a:rPr>
              <a:t>Rumours and misinformation around vaccines have been swirling around. People are talking about their worries as to whether the vaccine is safe and whether they can trust the doctors providing it. </a:t>
            </a:r>
            <a:endParaRPr lang="en-US" sz="5200" dirty="0"/>
          </a:p>
        </p:txBody>
      </p:sp>
    </p:spTree>
    <p:extLst>
      <p:ext uri="{BB962C8B-B14F-4D97-AF65-F5344CB8AC3E}">
        <p14:creationId xmlns:p14="http://schemas.microsoft.com/office/powerpoint/2010/main" val="4126713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652A7-CA17-7B1D-344A-E68A77ABD61A}"/>
              </a:ext>
            </a:extLst>
          </p:cNvPr>
          <p:cNvSpPr>
            <a:spLocks noGrp="1"/>
          </p:cNvSpPr>
          <p:nvPr>
            <p:ph type="title"/>
          </p:nvPr>
        </p:nvSpPr>
        <p:spPr>
          <a:xfrm>
            <a:off x="804672" y="802955"/>
            <a:ext cx="4766330" cy="1454051"/>
          </a:xfrm>
        </p:spPr>
        <p:txBody>
          <a:bodyPr vert="horz" lIns="91440" tIns="45720" rIns="91440" bIns="45720" rtlCol="0" anchor="ctr">
            <a:normAutofit/>
          </a:bodyPr>
          <a:lstStyle/>
          <a:p>
            <a:r>
              <a:rPr lang="en-US" sz="3600" kern="1200" dirty="0">
                <a:solidFill>
                  <a:schemeClr val="tx2"/>
                </a:solidFill>
                <a:latin typeface="+mj-lt"/>
                <a:ea typeface="+mj-ea"/>
                <a:cs typeface="+mj-cs"/>
              </a:rPr>
              <a:t>What would you do?</a:t>
            </a:r>
          </a:p>
        </p:txBody>
      </p:sp>
      <p:sp>
        <p:nvSpPr>
          <p:cNvPr id="4" name="TextBox 3">
            <a:extLst>
              <a:ext uri="{FF2B5EF4-FFF2-40B4-BE49-F238E27FC236}">
                <a16:creationId xmlns:a16="http://schemas.microsoft.com/office/drawing/2014/main" id="{5C7F28BA-D920-3C6E-3081-C74C5E52B0CB}"/>
              </a:ext>
            </a:extLst>
          </p:cNvPr>
          <p:cNvSpPr txBox="1"/>
          <p:nvPr/>
        </p:nvSpPr>
        <p:spPr>
          <a:xfrm>
            <a:off x="804672" y="2421683"/>
            <a:ext cx="4765949" cy="3353476"/>
          </a:xfrm>
          <a:prstGeom prst="rect">
            <a:avLst/>
          </a:prstGeom>
        </p:spPr>
        <p:txBody>
          <a:bodyPr vert="horz" lIns="91440" tIns="45720" rIns="91440" bIns="45720" rtlCol="0" anchor="t">
            <a:normAutofit/>
          </a:bodyPr>
          <a:lstStyle/>
          <a:p>
            <a:pPr marL="514350" indent="-285750">
              <a:lnSpc>
                <a:spcPct val="90000"/>
              </a:lnSpc>
              <a:spcAft>
                <a:spcPts val="600"/>
              </a:spcAft>
              <a:buFont typeface="Wingdings" pitchFamily="2" charset="2"/>
              <a:buChar char="Ø"/>
            </a:pPr>
            <a:r>
              <a:rPr lang="en-US" dirty="0">
                <a:solidFill>
                  <a:schemeClr val="tx2"/>
                </a:solidFill>
              </a:rPr>
              <a:t>Consider a pre-emptive comms push to explain the benefits of the vaccine and how it provides protection against disease.</a:t>
            </a:r>
          </a:p>
          <a:p>
            <a:pPr marL="228600">
              <a:lnSpc>
                <a:spcPct val="90000"/>
              </a:lnSpc>
              <a:spcAft>
                <a:spcPts val="600"/>
              </a:spcAft>
            </a:pPr>
            <a:endParaRPr lang="en-US" dirty="0">
              <a:solidFill>
                <a:schemeClr val="tx2"/>
              </a:solidFill>
            </a:endParaRPr>
          </a:p>
          <a:p>
            <a:pPr marL="457200" indent="-228600">
              <a:lnSpc>
                <a:spcPct val="90000"/>
              </a:lnSpc>
              <a:spcAft>
                <a:spcPts val="600"/>
              </a:spcAft>
              <a:buFont typeface="Arial" panose="020B0604020202020204" pitchFamily="34" charset="0"/>
              <a:buChar char="•"/>
            </a:pPr>
            <a:r>
              <a:rPr lang="en-US" dirty="0">
                <a:solidFill>
                  <a:schemeClr val="tx2"/>
                </a:solidFill>
              </a:rPr>
              <a:t>Which are the nodes influencing the direction of the conversation? (Offline and online)</a:t>
            </a:r>
          </a:p>
          <a:p>
            <a:pPr marL="457200" indent="-228600">
              <a:lnSpc>
                <a:spcPct val="90000"/>
              </a:lnSpc>
              <a:spcAft>
                <a:spcPts val="600"/>
              </a:spcAft>
              <a:buFont typeface="Arial" panose="020B0604020202020204" pitchFamily="34" charset="0"/>
              <a:buChar char="•"/>
            </a:pPr>
            <a:r>
              <a:rPr lang="en-US" dirty="0">
                <a:solidFill>
                  <a:schemeClr val="tx2"/>
                </a:solidFill>
              </a:rPr>
              <a:t>How can you reach the maximum amount of people with minimum resources?</a:t>
            </a:r>
          </a:p>
          <a:p>
            <a:pPr marL="228600">
              <a:lnSpc>
                <a:spcPct val="90000"/>
              </a:lnSpc>
              <a:spcAft>
                <a:spcPts val="600"/>
              </a:spcAft>
            </a:pPr>
            <a:endParaRPr lang="en-US" dirty="0">
              <a:solidFill>
                <a:schemeClr val="tx2"/>
              </a:solidFill>
            </a:endParaRPr>
          </a:p>
          <a:p>
            <a:pPr marL="228600">
              <a:lnSpc>
                <a:spcPct val="90000"/>
              </a:lnSpc>
              <a:spcAft>
                <a:spcPts val="600"/>
              </a:spcAft>
            </a:pPr>
            <a:endParaRPr lang="en-US" dirty="0">
              <a:solidFill>
                <a:schemeClr val="tx2"/>
              </a:solidFill>
            </a:endParaRPr>
          </a:p>
          <a:p>
            <a:pPr marL="457200" indent="-228600">
              <a:lnSpc>
                <a:spcPct val="90000"/>
              </a:lnSpc>
              <a:spcAft>
                <a:spcPts val="600"/>
              </a:spcAft>
              <a:buFont typeface="Arial" panose="020B0604020202020204" pitchFamily="34" charset="0"/>
              <a:buChar char="•"/>
            </a:pPr>
            <a:endParaRPr lang="en-US" dirty="0">
              <a:solidFill>
                <a:schemeClr val="tx2"/>
              </a:solidFill>
            </a:endParaRPr>
          </a:p>
        </p:txBody>
      </p:sp>
      <p:grpSp>
        <p:nvGrpSpPr>
          <p:cNvPr id="54" name="Group 5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55" name="Freeform: Shape 5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Chart&#10;&#10;Description automatically generated">
            <a:extLst>
              <a:ext uri="{FF2B5EF4-FFF2-40B4-BE49-F238E27FC236}">
                <a16:creationId xmlns:a16="http://schemas.microsoft.com/office/drawing/2014/main" id="{3164570A-BA35-D09A-8C77-A506C85E143E}"/>
              </a:ext>
            </a:extLst>
          </p:cNvPr>
          <p:cNvPicPr>
            <a:picLocks noChangeAspect="1"/>
          </p:cNvPicPr>
          <p:nvPr/>
        </p:nvPicPr>
        <p:blipFill rotWithShape="1">
          <a:blip r:embed="rId2"/>
          <a:srcRect l="8250" r="-2" b="-2"/>
          <a:stretch/>
        </p:blipFill>
        <p:spPr>
          <a:xfrm>
            <a:off x="7708392" y="1819660"/>
            <a:ext cx="4142232" cy="4142223"/>
          </a:xfrm>
          <a:prstGeom prst="rect">
            <a:avLst/>
          </a:prstGeom>
        </p:spPr>
      </p:pic>
    </p:spTree>
    <p:extLst>
      <p:ext uri="{BB962C8B-B14F-4D97-AF65-F5344CB8AC3E}">
        <p14:creationId xmlns:p14="http://schemas.microsoft.com/office/powerpoint/2010/main" val="373871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Text&#10;&#10;Description automatically generated">
            <a:extLst>
              <a:ext uri="{FF2B5EF4-FFF2-40B4-BE49-F238E27FC236}">
                <a16:creationId xmlns:a16="http://schemas.microsoft.com/office/drawing/2014/main" id="{5539D781-397E-1CC3-3B90-9A3D04B38F84}"/>
              </a:ext>
            </a:extLst>
          </p:cNvPr>
          <p:cNvPicPr>
            <a:picLocks noGrp="1" noChangeAspect="1"/>
          </p:cNvPicPr>
          <p:nvPr>
            <p:ph idx="1"/>
          </p:nvPr>
        </p:nvPicPr>
        <p:blipFill>
          <a:blip r:embed="rId3"/>
          <a:stretch>
            <a:fillRect/>
          </a:stretch>
        </p:blipFill>
        <p:spPr>
          <a:xfrm>
            <a:off x="4311727" y="557145"/>
            <a:ext cx="4608753" cy="2666221"/>
          </a:xfrm>
        </p:spPr>
      </p:pic>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1AAEFEC-791A-E8D1-EB36-7ACF45EEB3E9}"/>
              </a:ext>
            </a:extLst>
          </p:cNvPr>
          <p:cNvSpPr txBox="1"/>
          <p:nvPr/>
        </p:nvSpPr>
        <p:spPr>
          <a:xfrm>
            <a:off x="558800" y="3989027"/>
            <a:ext cx="9268982" cy="2308324"/>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j-lt"/>
              </a:rPr>
              <a:t>Back to your desk review: who has the capacity to do this?</a:t>
            </a:r>
          </a:p>
          <a:p>
            <a:pPr marL="285750" indent="-285750">
              <a:buFont typeface="Arial" panose="020B0604020202020204" pitchFamily="34" charset="0"/>
              <a:buChar char="•"/>
            </a:pPr>
            <a:r>
              <a:rPr lang="en-GB" dirty="0">
                <a:latin typeface="+mj-lt"/>
              </a:rPr>
              <a:t>Who is benefitting from the rumours?</a:t>
            </a:r>
          </a:p>
          <a:p>
            <a:pPr marL="285750" indent="-285750">
              <a:buFont typeface="Arial" panose="020B0604020202020204" pitchFamily="34" charset="0"/>
              <a:buChar char="•"/>
            </a:pPr>
            <a:r>
              <a:rPr lang="en-GB" dirty="0">
                <a:latin typeface="+mj-lt"/>
              </a:rPr>
              <a:t>Who are the rumours targeting?</a:t>
            </a:r>
          </a:p>
          <a:p>
            <a:pPr marL="285750" indent="-285750">
              <a:buFont typeface="Arial" panose="020B0604020202020204" pitchFamily="34" charset="0"/>
              <a:buChar char="•"/>
            </a:pPr>
            <a:r>
              <a:rPr lang="en-GB" dirty="0">
                <a:latin typeface="+mj-lt"/>
              </a:rPr>
              <a:t>What are the triggers used? </a:t>
            </a:r>
          </a:p>
          <a:p>
            <a:pPr marL="285750" indent="-285750">
              <a:buFont typeface="Arial" panose="020B0604020202020204" pitchFamily="34" charset="0"/>
              <a:buChar char="•"/>
            </a:pPr>
            <a:r>
              <a:rPr lang="en-GB" dirty="0">
                <a:latin typeface="+mj-lt"/>
              </a:rPr>
              <a:t>Who are the loudest people?</a:t>
            </a:r>
          </a:p>
          <a:p>
            <a:pPr marL="285750" indent="-285750">
              <a:buFont typeface="Arial" panose="020B0604020202020204" pitchFamily="34" charset="0"/>
              <a:buChar char="•"/>
            </a:pPr>
            <a:r>
              <a:rPr lang="en-GB" dirty="0">
                <a:latin typeface="+mj-lt"/>
              </a:rPr>
              <a:t>Who are the trusted people?</a:t>
            </a:r>
          </a:p>
          <a:p>
            <a:pPr marL="285750" indent="-285750">
              <a:buFont typeface="Arial" panose="020B0604020202020204" pitchFamily="34" charset="0"/>
              <a:buChar char="•"/>
            </a:pPr>
            <a:r>
              <a:rPr lang="en-GB" dirty="0">
                <a:latin typeface="+mj-lt"/>
              </a:rPr>
              <a:t>Who are your allies?</a:t>
            </a:r>
          </a:p>
          <a:p>
            <a:pPr marL="285750" indent="-285750">
              <a:buFont typeface="Arial" panose="020B0604020202020204" pitchFamily="34" charset="0"/>
              <a:buChar char="•"/>
            </a:pPr>
            <a:endParaRPr lang="en-GB" dirty="0">
              <a:latin typeface="+mj-lt"/>
            </a:endParaRPr>
          </a:p>
        </p:txBody>
      </p:sp>
    </p:spTree>
    <p:extLst>
      <p:ext uri="{BB962C8B-B14F-4D97-AF65-F5344CB8AC3E}">
        <p14:creationId xmlns:p14="http://schemas.microsoft.com/office/powerpoint/2010/main" val="1853118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1C23749-1372-4EE0-A016-0DFB52B1BB99}"/>
              </a:ext>
            </a:extLst>
          </p:cNvPr>
          <p:cNvSpPr>
            <a:spLocks noGrp="1"/>
          </p:cNvSpPr>
          <p:nvPr>
            <p:ph type="title"/>
          </p:nvPr>
        </p:nvSpPr>
        <p:spPr>
          <a:xfrm>
            <a:off x="766119" y="414895"/>
            <a:ext cx="10787449" cy="2101275"/>
          </a:xfrm>
        </p:spPr>
        <p:txBody>
          <a:bodyPr>
            <a:normAutofit/>
          </a:bodyPr>
          <a:lstStyle/>
          <a:p>
            <a:pPr algn="ctr"/>
            <a:r>
              <a:rPr lang="en-GB" sz="3600" dirty="0">
                <a:solidFill>
                  <a:schemeClr val="tx2"/>
                </a:solidFill>
              </a:rPr>
              <a:t>What is Social Listening?</a:t>
            </a:r>
            <a:br>
              <a:rPr lang="en-GB" sz="3600" dirty="0">
                <a:solidFill>
                  <a:schemeClr val="tx2"/>
                </a:solidFill>
              </a:rPr>
            </a:br>
            <a:r>
              <a:rPr lang="en-GB" sz="3600" dirty="0">
                <a:solidFill>
                  <a:schemeClr val="tx2"/>
                </a:solidFill>
              </a:rPr>
              <a:t>It is the process of monitoring and analysing conversations to inform strategic activities both online and offline.</a:t>
            </a:r>
          </a:p>
        </p:txBody>
      </p:sp>
      <p:sp>
        <p:nvSpPr>
          <p:cNvPr id="3" name="Content Placeholder 2">
            <a:extLst>
              <a:ext uri="{FF2B5EF4-FFF2-40B4-BE49-F238E27FC236}">
                <a16:creationId xmlns:a16="http://schemas.microsoft.com/office/drawing/2014/main" id="{82E9EEFF-E742-0761-80B0-F9E84290FAF8}"/>
              </a:ext>
            </a:extLst>
          </p:cNvPr>
          <p:cNvSpPr>
            <a:spLocks noGrp="1"/>
          </p:cNvSpPr>
          <p:nvPr>
            <p:ph idx="1"/>
          </p:nvPr>
        </p:nvSpPr>
        <p:spPr>
          <a:xfrm>
            <a:off x="766120" y="2931063"/>
            <a:ext cx="10787448" cy="3512041"/>
          </a:xfrm>
        </p:spPr>
        <p:txBody>
          <a:bodyPr anchor="t">
            <a:normAutofit/>
          </a:bodyPr>
          <a:lstStyle/>
          <a:p>
            <a:r>
              <a:rPr lang="en-GB" sz="2000" dirty="0">
                <a:solidFill>
                  <a:schemeClr val="tx2"/>
                </a:solidFill>
              </a:rPr>
              <a:t>It is a way to make sense of big data</a:t>
            </a:r>
          </a:p>
          <a:p>
            <a:r>
              <a:rPr lang="en-GB" sz="2000" dirty="0">
                <a:solidFill>
                  <a:schemeClr val="tx2"/>
                </a:solidFill>
              </a:rPr>
              <a:t>It is a way to identify and explore conversations and communities</a:t>
            </a:r>
          </a:p>
          <a:p>
            <a:r>
              <a:rPr lang="en-GB" sz="2000" dirty="0">
                <a:solidFill>
                  <a:schemeClr val="tx2"/>
                </a:solidFill>
              </a:rPr>
              <a:t>It is a way to monitor social media channels to look at how people talk about a certain topic</a:t>
            </a:r>
          </a:p>
          <a:p>
            <a:r>
              <a:rPr lang="en-GB" sz="2000" dirty="0">
                <a:solidFill>
                  <a:schemeClr val="tx2"/>
                </a:solidFill>
              </a:rPr>
              <a:t>It is a way to get better understanding of what your audience wants from you</a:t>
            </a:r>
          </a:p>
          <a:p>
            <a:r>
              <a:rPr lang="en-GB" sz="2000" dirty="0">
                <a:solidFill>
                  <a:schemeClr val="tx2"/>
                </a:solidFill>
              </a:rPr>
              <a:t>It is a component of risk communication and engagement strategies</a:t>
            </a:r>
          </a:p>
          <a:p>
            <a:r>
              <a:rPr lang="en-GB" sz="2000" dirty="0">
                <a:solidFill>
                  <a:schemeClr val="tx2"/>
                </a:solidFill>
              </a:rPr>
              <a:t>It is used to define the regular and systematic aggregation, filtering and monitoring of conversations and public discourse in a combination of traditional media, digital media, off-line and on-line sources of information that represent different populations and geographies.</a:t>
            </a:r>
          </a:p>
          <a:p>
            <a:endParaRPr lang="en-GB" sz="2000" dirty="0">
              <a:solidFill>
                <a:schemeClr val="tx2"/>
              </a:solidFill>
            </a:endParaRPr>
          </a:p>
          <a:p>
            <a:pPr marL="0" indent="0">
              <a:buNone/>
            </a:pPr>
            <a:endParaRPr lang="en-GB" sz="2000" dirty="0">
              <a:solidFill>
                <a:schemeClr val="tx2"/>
              </a:solidFill>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3050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0F61184E-1219-1037-9755-447A3A86EB98}"/>
              </a:ext>
            </a:extLst>
          </p:cNvPr>
          <p:cNvSpPr>
            <a:spLocks noGrp="1"/>
          </p:cNvSpPr>
          <p:nvPr>
            <p:ph type="title"/>
          </p:nvPr>
        </p:nvSpPr>
        <p:spPr>
          <a:xfrm>
            <a:off x="639762" y="1243013"/>
            <a:ext cx="5188446" cy="4371974"/>
          </a:xfrm>
        </p:spPr>
        <p:txBody>
          <a:bodyPr>
            <a:normAutofit/>
          </a:bodyPr>
          <a:lstStyle/>
          <a:p>
            <a:r>
              <a:rPr lang="en-GB" sz="2400" dirty="0"/>
              <a:t>On the social listening side:</a:t>
            </a:r>
            <a:br>
              <a:rPr lang="en-GB" sz="2400" dirty="0"/>
            </a:br>
            <a:r>
              <a:rPr lang="en-GB" sz="2400" dirty="0"/>
              <a:t>* Who are the local trusted media?</a:t>
            </a:r>
            <a:br>
              <a:rPr lang="en-GB" sz="2400" dirty="0"/>
            </a:br>
            <a:r>
              <a:rPr lang="en-GB" sz="2400" dirty="0"/>
              <a:t>* Who can speak for you?</a:t>
            </a:r>
            <a:br>
              <a:rPr lang="en-GB" sz="2400" dirty="0"/>
            </a:br>
            <a:r>
              <a:rPr lang="en-GB" sz="2400" dirty="0"/>
              <a:t>* How can you avoid the defensive position?</a:t>
            </a:r>
            <a:br>
              <a:rPr lang="en-GB" sz="2400" dirty="0"/>
            </a:br>
            <a:r>
              <a:rPr lang="en-GB" sz="2400" dirty="0"/>
              <a:t>* Remove yourself from the conversation? Or not?</a:t>
            </a:r>
            <a:br>
              <a:rPr lang="en-GB" sz="2800" dirty="0"/>
            </a:br>
            <a:endParaRPr lang="en-GB" sz="2800" dirty="0"/>
          </a:p>
        </p:txBody>
      </p:sp>
      <p:grpSp>
        <p:nvGrpSpPr>
          <p:cNvPr id="12" name="Group 11">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13" name="Freeform: Shape 12">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descr="Text&#10;&#10;Description automatically generated">
            <a:extLst>
              <a:ext uri="{FF2B5EF4-FFF2-40B4-BE49-F238E27FC236}">
                <a16:creationId xmlns:a16="http://schemas.microsoft.com/office/drawing/2014/main" id="{5EE08882-AB45-4604-247C-A247B28D260F}"/>
              </a:ext>
            </a:extLst>
          </p:cNvPr>
          <p:cNvPicPr>
            <a:picLocks noGrp="1" noChangeAspect="1"/>
          </p:cNvPicPr>
          <p:nvPr>
            <p:ph idx="1"/>
          </p:nvPr>
        </p:nvPicPr>
        <p:blipFill>
          <a:blip r:embed="rId3"/>
          <a:stretch>
            <a:fillRect/>
          </a:stretch>
        </p:blipFill>
        <p:spPr>
          <a:xfrm>
            <a:off x="6632575" y="1428072"/>
            <a:ext cx="4919663" cy="4001857"/>
          </a:xfrm>
        </p:spPr>
      </p:pic>
    </p:spTree>
    <p:extLst>
      <p:ext uri="{BB962C8B-B14F-4D97-AF65-F5344CB8AC3E}">
        <p14:creationId xmlns:p14="http://schemas.microsoft.com/office/powerpoint/2010/main" val="1084232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3" name="Freeform: Shape 12">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7A0D36E6-9EAD-023A-100E-D5C50B7F858F}"/>
              </a:ext>
            </a:extLst>
          </p:cNvPr>
          <p:cNvSpPr>
            <a:spLocks noGrp="1"/>
          </p:cNvSpPr>
          <p:nvPr>
            <p:ph type="title"/>
          </p:nvPr>
        </p:nvSpPr>
        <p:spPr>
          <a:xfrm>
            <a:off x="3045368" y="2043663"/>
            <a:ext cx="6105194" cy="2833137"/>
          </a:xfrm>
        </p:spPr>
        <p:txBody>
          <a:bodyPr vert="horz" lIns="91440" tIns="45720" rIns="91440" bIns="45720" rtlCol="0" anchor="b">
            <a:normAutofit/>
          </a:bodyPr>
          <a:lstStyle/>
          <a:p>
            <a:pPr algn="ctr"/>
            <a:r>
              <a:rPr lang="en-US" sz="5200" dirty="0">
                <a:solidFill>
                  <a:schemeClr val="tx2"/>
                </a:solidFill>
              </a:rPr>
              <a:t>How to use Social Listening to mitigate security risks</a:t>
            </a:r>
            <a:endParaRPr lang="en-US" sz="5200" kern="1200" dirty="0">
              <a:solidFill>
                <a:schemeClr val="tx2"/>
              </a:solidFill>
              <a:latin typeface="+mj-lt"/>
              <a:ea typeface="+mj-ea"/>
              <a:cs typeface="+mj-cs"/>
            </a:endParaRPr>
          </a:p>
        </p:txBody>
      </p:sp>
    </p:spTree>
    <p:extLst>
      <p:ext uri="{BB962C8B-B14F-4D97-AF65-F5344CB8AC3E}">
        <p14:creationId xmlns:p14="http://schemas.microsoft.com/office/powerpoint/2010/main" val="1683319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28" name="Freeform: Shape 27">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B5D69D00-47E9-EFF8-B263-CA998551F69A}"/>
              </a:ext>
            </a:extLst>
          </p:cNvPr>
          <p:cNvSpPr>
            <a:spLocks noGrp="1"/>
          </p:cNvSpPr>
          <p:nvPr>
            <p:ph type="title"/>
          </p:nvPr>
        </p:nvSpPr>
        <p:spPr>
          <a:xfrm>
            <a:off x="790832" y="405164"/>
            <a:ext cx="10614454" cy="1608987"/>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Direction: offline to online and vice-versa</a:t>
            </a:r>
          </a:p>
        </p:txBody>
      </p:sp>
      <p:graphicFrame>
        <p:nvGraphicFramePr>
          <p:cNvPr id="4" name="Diagram 3">
            <a:extLst>
              <a:ext uri="{FF2B5EF4-FFF2-40B4-BE49-F238E27FC236}">
                <a16:creationId xmlns:a16="http://schemas.microsoft.com/office/drawing/2014/main" id="{F276633F-E595-E141-5731-429F06B8AE7C}"/>
              </a:ext>
            </a:extLst>
          </p:cNvPr>
          <p:cNvGraphicFramePr/>
          <p:nvPr/>
        </p:nvGraphicFramePr>
        <p:xfrm>
          <a:off x="508490" y="2508030"/>
          <a:ext cx="11417137" cy="1841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56678D0D-49EB-444C-FD56-A9ADEA1ED9AB}"/>
              </a:ext>
            </a:extLst>
          </p:cNvPr>
          <p:cNvGraphicFramePr/>
          <p:nvPr/>
        </p:nvGraphicFramePr>
        <p:xfrm>
          <a:off x="508490" y="4683015"/>
          <a:ext cx="11417137" cy="18419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425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9775CCA-3433-34C5-2E76-8104BBB68CCD}"/>
              </a:ext>
            </a:extLst>
          </p:cNvPr>
          <p:cNvSpPr>
            <a:spLocks noGrp="1"/>
          </p:cNvSpPr>
          <p:nvPr>
            <p:ph type="title"/>
          </p:nvPr>
        </p:nvSpPr>
        <p:spPr>
          <a:xfrm>
            <a:off x="5171048" y="193229"/>
            <a:ext cx="5754696" cy="1837349"/>
          </a:xfrm>
        </p:spPr>
        <p:txBody>
          <a:bodyPr>
            <a:normAutofit/>
          </a:bodyPr>
          <a:lstStyle/>
          <a:p>
            <a:pPr algn="ctr"/>
            <a:r>
              <a:rPr lang="en-GB" sz="3600" dirty="0">
                <a:solidFill>
                  <a:schemeClr val="tx2"/>
                </a:solidFill>
              </a:rPr>
              <a:t>Maximize resources, decrease response time</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17A68F97-41A5-4403-2A6D-09043DC441C4}"/>
              </a:ext>
            </a:extLst>
          </p:cNvPr>
          <p:cNvSpPr txBox="1"/>
          <p:nvPr/>
        </p:nvSpPr>
        <p:spPr>
          <a:xfrm>
            <a:off x="828674" y="2706851"/>
            <a:ext cx="9209406" cy="3785652"/>
          </a:xfrm>
          <a:prstGeom prst="rect">
            <a:avLst/>
          </a:prstGeom>
          <a:noFill/>
        </p:spPr>
        <p:txBody>
          <a:bodyPr wrap="square" rtlCol="0">
            <a:spAutoFit/>
          </a:bodyPr>
          <a:lstStyle/>
          <a:p>
            <a:pPr marL="457200" indent="-457200">
              <a:buFont typeface="+mj-lt"/>
              <a:buAutoNum type="arabicPeriod"/>
            </a:pPr>
            <a:r>
              <a:rPr lang="en-GB" sz="2400" dirty="0">
                <a:latin typeface="+mj-lt"/>
              </a:rPr>
              <a:t>Once you have identified the direction of your information, target important nodes only</a:t>
            </a:r>
            <a:r>
              <a:rPr lang="en-GB" sz="2400" dirty="0">
                <a:latin typeface="+mj-lt"/>
                <a:sym typeface="Wingdings" pitchFamily="2" charset="2"/>
              </a:rPr>
              <a:t> this is important offline and online.</a:t>
            </a:r>
          </a:p>
          <a:p>
            <a:pPr marL="457200" indent="-457200">
              <a:buFont typeface="+mj-lt"/>
              <a:buAutoNum type="arabicPeriod"/>
            </a:pPr>
            <a:r>
              <a:rPr lang="en-GB" sz="2400" dirty="0">
                <a:latin typeface="+mj-lt"/>
                <a:sym typeface="Wingdings" pitchFamily="2" charset="2"/>
              </a:rPr>
              <a:t>Once you have identified your network, you can use it to speak for you.</a:t>
            </a:r>
          </a:p>
          <a:p>
            <a:pPr marL="457200" indent="-457200">
              <a:buFont typeface="+mj-lt"/>
              <a:buAutoNum type="arabicPeriod"/>
            </a:pPr>
            <a:r>
              <a:rPr lang="en-GB" sz="2400" dirty="0">
                <a:latin typeface="+mj-lt"/>
                <a:sym typeface="Wingdings" pitchFamily="2" charset="2"/>
              </a:rPr>
              <a:t>Once identified your information flows, you can prevent the spread by targeting the next step on the flow.</a:t>
            </a:r>
          </a:p>
          <a:p>
            <a:pPr marL="457200" indent="-457200">
              <a:buFont typeface="+mj-lt"/>
              <a:buAutoNum type="arabicPeriod"/>
            </a:pPr>
            <a:endParaRPr lang="en-GB" sz="2400" dirty="0">
              <a:latin typeface="+mj-lt"/>
              <a:sym typeface="Wingdings" pitchFamily="2" charset="2"/>
            </a:endParaRPr>
          </a:p>
          <a:p>
            <a:pPr marL="457200" indent="-457200">
              <a:buFont typeface="+mj-lt"/>
              <a:buAutoNum type="arabicPeriod"/>
            </a:pPr>
            <a:endParaRPr lang="en-GB" sz="2400" dirty="0">
              <a:latin typeface="+mj-lt"/>
            </a:endParaRPr>
          </a:p>
          <a:p>
            <a:endParaRPr lang="en-GB" sz="2400" dirty="0">
              <a:latin typeface="+mj-lt"/>
            </a:endParaRPr>
          </a:p>
          <a:p>
            <a:endParaRPr lang="en-GB" sz="2400" dirty="0">
              <a:latin typeface="+mj-lt"/>
            </a:endParaRPr>
          </a:p>
        </p:txBody>
      </p:sp>
    </p:spTree>
    <p:extLst>
      <p:ext uri="{BB962C8B-B14F-4D97-AF65-F5344CB8AC3E}">
        <p14:creationId xmlns:p14="http://schemas.microsoft.com/office/powerpoint/2010/main" val="2336634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F9D96E3F-159B-4733-BE61-1AAB43A59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3">
            <a:extLst>
              <a:ext uri="{FF2B5EF4-FFF2-40B4-BE49-F238E27FC236}">
                <a16:creationId xmlns:a16="http://schemas.microsoft.com/office/drawing/2014/main" id="{A5202B2A-E3B3-4965-8D55-B58E5405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5">
            <a:extLst>
              <a:ext uri="{FF2B5EF4-FFF2-40B4-BE49-F238E27FC236}">
                <a16:creationId xmlns:a16="http://schemas.microsoft.com/office/drawing/2014/main" id="{EC505F6D-25F2-479B-AEEE-66F34B3FB1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298"/>
            <a:ext cx="2514948" cy="2174333"/>
            <a:chOff x="-305" y="-4155"/>
            <a:chExt cx="2514948" cy="2174333"/>
          </a:xfrm>
        </p:grpSpPr>
        <p:sp>
          <p:nvSpPr>
            <p:cNvPr id="15" name="Freeform: Shape 16">
              <a:extLst>
                <a:ext uri="{FF2B5EF4-FFF2-40B4-BE49-F238E27FC236}">
                  <a16:creationId xmlns:a16="http://schemas.microsoft.com/office/drawing/2014/main" id="{95C49ED7-EC50-4D2C-A945-D4907F081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17">
              <a:extLst>
                <a:ext uri="{FF2B5EF4-FFF2-40B4-BE49-F238E27FC236}">
                  <a16:creationId xmlns:a16="http://schemas.microsoft.com/office/drawing/2014/main" id="{29A8266C-3886-4618-B2EB-EA7FE32CE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18">
              <a:extLst>
                <a:ext uri="{FF2B5EF4-FFF2-40B4-BE49-F238E27FC236}">
                  <a16:creationId xmlns:a16="http://schemas.microsoft.com/office/drawing/2014/main" id="{AB4610CF-D689-4B1B-A7FB-1CE14209E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19">
              <a:extLst>
                <a:ext uri="{FF2B5EF4-FFF2-40B4-BE49-F238E27FC236}">
                  <a16:creationId xmlns:a16="http://schemas.microsoft.com/office/drawing/2014/main" id="{8DA7C44F-B555-41AC-95A7-645015293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 name="Group 21">
            <a:extLst>
              <a:ext uri="{FF2B5EF4-FFF2-40B4-BE49-F238E27FC236}">
                <a16:creationId xmlns:a16="http://schemas.microsoft.com/office/drawing/2014/main" id="{6C0A542E-DBAB-412E-9F06-247CFE5FB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8304973" y="939510"/>
            <a:ext cx="4826538" cy="2947516"/>
            <a:chOff x="6867015" y="-1"/>
            <a:chExt cx="5324985" cy="3251912"/>
          </a:xfrm>
          <a:solidFill>
            <a:schemeClr val="accent5">
              <a:alpha val="5000"/>
            </a:schemeClr>
          </a:solidFill>
        </p:grpSpPr>
        <p:sp>
          <p:nvSpPr>
            <p:cNvPr id="30" name="Freeform: Shape 22">
              <a:extLst>
                <a:ext uri="{FF2B5EF4-FFF2-40B4-BE49-F238E27FC236}">
                  <a16:creationId xmlns:a16="http://schemas.microsoft.com/office/drawing/2014/main" id="{B41E2FAC-3A8F-4977-ACC1-92B455FD4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3">
              <a:extLst>
                <a:ext uri="{FF2B5EF4-FFF2-40B4-BE49-F238E27FC236}">
                  <a16:creationId xmlns:a16="http://schemas.microsoft.com/office/drawing/2014/main" id="{5264E774-D8C6-4806-9911-955DD8039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24">
              <a:extLst>
                <a:ext uri="{FF2B5EF4-FFF2-40B4-BE49-F238E27FC236}">
                  <a16:creationId xmlns:a16="http://schemas.microsoft.com/office/drawing/2014/main" id="{8450CBAC-6145-4598-BA48-1EB500923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25">
              <a:extLst>
                <a:ext uri="{FF2B5EF4-FFF2-40B4-BE49-F238E27FC236}">
                  <a16:creationId xmlns:a16="http://schemas.microsoft.com/office/drawing/2014/main" id="{C1451637-F91B-479F-8251-660E22819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4" name="Content Placeholder 6">
            <a:extLst>
              <a:ext uri="{FF2B5EF4-FFF2-40B4-BE49-F238E27FC236}">
                <a16:creationId xmlns:a16="http://schemas.microsoft.com/office/drawing/2014/main" id="{B419B078-E8F1-B642-9CF4-058B9A493D2E}"/>
              </a:ext>
            </a:extLst>
          </p:cNvPr>
          <p:cNvPicPr>
            <a:picLocks noGrp="1" noChangeAspect="1"/>
          </p:cNvPicPr>
          <p:nvPr>
            <p:ph idx="1"/>
          </p:nvPr>
        </p:nvPicPr>
        <p:blipFill>
          <a:blip r:embed="rId2"/>
          <a:stretch>
            <a:fillRect/>
          </a:stretch>
        </p:blipFill>
        <p:spPr>
          <a:xfrm>
            <a:off x="2139834" y="822954"/>
            <a:ext cx="7886061" cy="5194787"/>
          </a:xfrm>
        </p:spPr>
      </p:pic>
    </p:spTree>
    <p:extLst>
      <p:ext uri="{BB962C8B-B14F-4D97-AF65-F5344CB8AC3E}">
        <p14:creationId xmlns:p14="http://schemas.microsoft.com/office/powerpoint/2010/main" val="974897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8" name="Content Placeholder 6">
            <a:extLst>
              <a:ext uri="{FF2B5EF4-FFF2-40B4-BE49-F238E27FC236}">
                <a16:creationId xmlns:a16="http://schemas.microsoft.com/office/drawing/2014/main" id="{D1615AB6-480B-1B47-86F6-B03ACEA89DAA}"/>
              </a:ext>
            </a:extLst>
          </p:cNvPr>
          <p:cNvPicPr>
            <a:picLocks noChangeAspect="1"/>
          </p:cNvPicPr>
          <p:nvPr/>
        </p:nvPicPr>
        <p:blipFill>
          <a:blip r:embed="rId2"/>
          <a:stretch>
            <a:fillRect/>
          </a:stretch>
        </p:blipFill>
        <p:spPr>
          <a:xfrm>
            <a:off x="2793464" y="1043251"/>
            <a:ext cx="6605072" cy="4771497"/>
          </a:xfrm>
          <a:prstGeom prst="rect">
            <a:avLst/>
          </a:prstGeom>
        </p:spPr>
      </p:pic>
    </p:spTree>
    <p:extLst>
      <p:ext uri="{BB962C8B-B14F-4D97-AF65-F5344CB8AC3E}">
        <p14:creationId xmlns:p14="http://schemas.microsoft.com/office/powerpoint/2010/main" val="2146854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3" name="Freeform: Shape 12">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 name="Picture 4" descr="Diagram, text&#10;&#10;Description automatically generated">
            <a:extLst>
              <a:ext uri="{FF2B5EF4-FFF2-40B4-BE49-F238E27FC236}">
                <a16:creationId xmlns:a16="http://schemas.microsoft.com/office/drawing/2014/main" id="{8ABC8A0B-8A6C-E757-057A-C9D23A8EE0C5}"/>
              </a:ext>
            </a:extLst>
          </p:cNvPr>
          <p:cNvPicPr>
            <a:picLocks noChangeAspect="1"/>
          </p:cNvPicPr>
          <p:nvPr/>
        </p:nvPicPr>
        <p:blipFill>
          <a:blip r:embed="rId2"/>
          <a:stretch>
            <a:fillRect/>
          </a:stretch>
        </p:blipFill>
        <p:spPr>
          <a:xfrm>
            <a:off x="1682269" y="341278"/>
            <a:ext cx="9391439" cy="6175443"/>
          </a:xfrm>
          <a:prstGeom prst="rect">
            <a:avLst/>
          </a:prstGeom>
        </p:spPr>
      </p:pic>
    </p:spTree>
    <p:extLst>
      <p:ext uri="{BB962C8B-B14F-4D97-AF65-F5344CB8AC3E}">
        <p14:creationId xmlns:p14="http://schemas.microsoft.com/office/powerpoint/2010/main" val="1948233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2C7AEE6-9B2C-2555-5ABD-A607E2948FFF}"/>
              </a:ext>
            </a:extLst>
          </p:cNvPr>
          <p:cNvSpPr>
            <a:spLocks noGrp="1"/>
          </p:cNvSpPr>
          <p:nvPr>
            <p:ph type="ctrTitle"/>
          </p:nvPr>
        </p:nvSpPr>
        <p:spPr>
          <a:xfrm>
            <a:off x="280804" y="1762824"/>
            <a:ext cx="5760719" cy="1288234"/>
          </a:xfrm>
        </p:spPr>
        <p:txBody>
          <a:bodyPr anchor="ctr">
            <a:normAutofit/>
          </a:bodyPr>
          <a:lstStyle/>
          <a:p>
            <a:pPr algn="l"/>
            <a:r>
              <a:rPr lang="en-GB" sz="4000" dirty="0">
                <a:solidFill>
                  <a:schemeClr val="tx2"/>
                </a:solidFill>
              </a:rPr>
              <a:t>Maximize effectiveness of your counter-campaign </a:t>
            </a:r>
          </a:p>
        </p:txBody>
      </p:sp>
      <p:sp>
        <p:nvSpPr>
          <p:cNvPr id="3" name="Subtitle 2">
            <a:extLst>
              <a:ext uri="{FF2B5EF4-FFF2-40B4-BE49-F238E27FC236}">
                <a16:creationId xmlns:a16="http://schemas.microsoft.com/office/drawing/2014/main" id="{74B61A6C-8D2D-A706-5CFD-BBF224182EA9}"/>
              </a:ext>
            </a:extLst>
          </p:cNvPr>
          <p:cNvSpPr>
            <a:spLocks noGrp="1"/>
          </p:cNvSpPr>
          <p:nvPr>
            <p:ph type="subTitle" idx="1"/>
          </p:nvPr>
        </p:nvSpPr>
        <p:spPr>
          <a:xfrm>
            <a:off x="365646" y="3240626"/>
            <a:ext cx="4784408" cy="1541780"/>
          </a:xfrm>
        </p:spPr>
        <p:txBody>
          <a:bodyPr anchor="ctr">
            <a:normAutofit/>
          </a:bodyPr>
          <a:lstStyle/>
          <a:p>
            <a:pPr algn="l"/>
            <a:r>
              <a:rPr lang="en-GB" dirty="0">
                <a:solidFill>
                  <a:schemeClr val="tx2"/>
                </a:solidFill>
              </a:rPr>
              <a:t>Understand what people are looking for/what is missing for the mis/dis info to be able to spread</a:t>
            </a:r>
          </a:p>
        </p:txBody>
      </p:sp>
      <p:sp>
        <p:nvSpPr>
          <p:cNvPr id="9" name="Content Placeholder 2">
            <a:extLst>
              <a:ext uri="{FF2B5EF4-FFF2-40B4-BE49-F238E27FC236}">
                <a16:creationId xmlns:a16="http://schemas.microsoft.com/office/drawing/2014/main" id="{DA4E9DC9-099D-103A-55B9-9386134C2C28}"/>
              </a:ext>
            </a:extLst>
          </p:cNvPr>
          <p:cNvSpPr txBox="1">
            <a:spLocks/>
          </p:cNvSpPr>
          <p:nvPr/>
        </p:nvSpPr>
        <p:spPr>
          <a:xfrm>
            <a:off x="6093998" y="538480"/>
            <a:ext cx="5590149" cy="6137027"/>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u="sng" dirty="0">
                <a:solidFill>
                  <a:srgbClr val="000000"/>
                </a:solidFill>
                <a:latin typeface="+mj-lt"/>
              </a:rPr>
              <a:t>Remember that people spread misinformation/disinformation:</a:t>
            </a:r>
          </a:p>
          <a:p>
            <a:endParaRPr lang="en-GB" dirty="0">
              <a:solidFill>
                <a:srgbClr val="000000"/>
              </a:solidFill>
              <a:latin typeface="+mj-lt"/>
            </a:endParaRPr>
          </a:p>
          <a:p>
            <a:r>
              <a:rPr lang="en-GB" dirty="0">
                <a:solidFill>
                  <a:srgbClr val="000000"/>
                </a:solidFill>
                <a:latin typeface="+mj-lt"/>
              </a:rPr>
              <a:t>To explain a situation or an event </a:t>
            </a:r>
          </a:p>
          <a:p>
            <a:r>
              <a:rPr lang="en-GB" dirty="0">
                <a:solidFill>
                  <a:srgbClr val="000000"/>
                </a:solidFill>
                <a:latin typeface="+mj-lt"/>
              </a:rPr>
              <a:t>To share useful or entertaining information </a:t>
            </a:r>
          </a:p>
          <a:p>
            <a:r>
              <a:rPr lang="en-GB" dirty="0">
                <a:solidFill>
                  <a:srgbClr val="000000"/>
                </a:solidFill>
                <a:latin typeface="+mj-lt"/>
              </a:rPr>
              <a:t>To define oneself by being ‘in the know’ or making others look bad </a:t>
            </a:r>
          </a:p>
          <a:p>
            <a:r>
              <a:rPr lang="en-GB" dirty="0">
                <a:solidFill>
                  <a:srgbClr val="000000"/>
                </a:solidFill>
                <a:latin typeface="+mj-lt"/>
              </a:rPr>
              <a:t>To develop relationships by using information as a currency </a:t>
            </a:r>
          </a:p>
          <a:p>
            <a:r>
              <a:rPr lang="en-GB" dirty="0">
                <a:solidFill>
                  <a:srgbClr val="000000"/>
                </a:solidFill>
                <a:latin typeface="+mj-lt"/>
              </a:rPr>
              <a:t>To feel connected to issues affecting them </a:t>
            </a:r>
          </a:p>
          <a:p>
            <a:r>
              <a:rPr lang="en-GB" dirty="0">
                <a:solidFill>
                  <a:srgbClr val="000000"/>
                </a:solidFill>
                <a:latin typeface="+mj-lt"/>
              </a:rPr>
              <a:t>To mislead or deceive: often economically or politically motivated. </a:t>
            </a:r>
          </a:p>
          <a:p>
            <a:r>
              <a:rPr lang="en-GB" dirty="0">
                <a:solidFill>
                  <a:srgbClr val="000000"/>
                </a:solidFill>
                <a:latin typeface="+mj-lt"/>
              </a:rPr>
              <a:t>With the exception of disinformation, people generally share rumours because they believe the rumour or parts of the rumour. </a:t>
            </a:r>
          </a:p>
          <a:p>
            <a:endParaRPr lang="en-US" sz="2000" dirty="0">
              <a:solidFill>
                <a:srgbClr val="000000"/>
              </a:solidFill>
            </a:endParaRPr>
          </a:p>
        </p:txBody>
      </p:sp>
    </p:spTree>
    <p:extLst>
      <p:ext uri="{BB962C8B-B14F-4D97-AF65-F5344CB8AC3E}">
        <p14:creationId xmlns:p14="http://schemas.microsoft.com/office/powerpoint/2010/main" val="2337480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5008BA-EE8B-7E1C-CCE8-7B6FFE61A767}"/>
              </a:ext>
            </a:extLst>
          </p:cNvPr>
          <p:cNvSpPr>
            <a:spLocks noGrp="1"/>
          </p:cNvSpPr>
          <p:nvPr>
            <p:ph type="title"/>
          </p:nvPr>
        </p:nvSpPr>
        <p:spPr>
          <a:xfrm>
            <a:off x="1178564" y="305241"/>
            <a:ext cx="9833548" cy="739336"/>
          </a:xfrm>
        </p:spPr>
        <p:txBody>
          <a:bodyPr anchor="b">
            <a:normAutofit/>
          </a:bodyPr>
          <a:lstStyle/>
          <a:p>
            <a:pPr algn="ctr"/>
            <a:r>
              <a:rPr lang="en-GB" sz="3600" dirty="0">
                <a:solidFill>
                  <a:schemeClr val="tx2"/>
                </a:solidFill>
              </a:rPr>
              <a:t>Covid 19 Response</a:t>
            </a: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Content Placeholder 4" descr="Diagram&#10;&#10;Description automatically generated">
            <a:extLst>
              <a:ext uri="{FF2B5EF4-FFF2-40B4-BE49-F238E27FC236}">
                <a16:creationId xmlns:a16="http://schemas.microsoft.com/office/drawing/2014/main" id="{0BB2D2B1-C108-3665-2024-854700FD27F8}"/>
              </a:ext>
            </a:extLst>
          </p:cNvPr>
          <p:cNvPicPr>
            <a:picLocks noGrp="1" noChangeAspect="1"/>
          </p:cNvPicPr>
          <p:nvPr>
            <p:ph idx="1"/>
          </p:nvPr>
        </p:nvPicPr>
        <p:blipFill>
          <a:blip r:embed="rId2"/>
          <a:stretch>
            <a:fillRect/>
          </a:stretch>
        </p:blipFill>
        <p:spPr>
          <a:xfrm>
            <a:off x="1178564" y="1399510"/>
            <a:ext cx="9979974" cy="5381829"/>
          </a:xfrm>
        </p:spPr>
      </p:pic>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45516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Content Placeholder 4" descr="Graphical user interface, text&#10;&#10;Description automatically generated">
            <a:extLst>
              <a:ext uri="{FF2B5EF4-FFF2-40B4-BE49-F238E27FC236}">
                <a16:creationId xmlns:a16="http://schemas.microsoft.com/office/drawing/2014/main" id="{9490DF43-1E01-85CD-B801-C122D26CDC3E}"/>
              </a:ext>
            </a:extLst>
          </p:cNvPr>
          <p:cNvPicPr>
            <a:picLocks noGrp="1" noChangeAspect="1"/>
          </p:cNvPicPr>
          <p:nvPr>
            <p:ph idx="1"/>
          </p:nvPr>
        </p:nvPicPr>
        <p:blipFill>
          <a:blip r:embed="rId2"/>
          <a:stretch>
            <a:fillRect/>
          </a:stretch>
        </p:blipFill>
        <p:spPr>
          <a:xfrm>
            <a:off x="216769" y="163492"/>
            <a:ext cx="11656144" cy="6387934"/>
          </a:xfrm>
        </p:spPr>
      </p:pic>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182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screenshot of a computer&#10;&#10;Description automatically generated with medium confidence">
            <a:extLst>
              <a:ext uri="{FF2B5EF4-FFF2-40B4-BE49-F238E27FC236}">
                <a16:creationId xmlns:a16="http://schemas.microsoft.com/office/drawing/2014/main" id="{BBDFF9C3-F29C-4794-99E0-E02A87D10261}"/>
              </a:ext>
            </a:extLst>
          </p:cNvPr>
          <p:cNvPicPr>
            <a:picLocks noGrp="1" noChangeAspect="1"/>
          </p:cNvPicPr>
          <p:nvPr>
            <p:ph idx="1"/>
          </p:nvPr>
        </p:nvPicPr>
        <p:blipFill>
          <a:blip r:embed="rId2"/>
          <a:stretch>
            <a:fillRect/>
          </a:stretch>
        </p:blipFill>
        <p:spPr>
          <a:xfrm>
            <a:off x="983025" y="1253331"/>
            <a:ext cx="10225644" cy="4351338"/>
          </a:xfrm>
        </p:spPr>
      </p:pic>
      <p:sp>
        <p:nvSpPr>
          <p:cNvPr id="6" name="Rectangle 5">
            <a:extLst>
              <a:ext uri="{FF2B5EF4-FFF2-40B4-BE49-F238E27FC236}">
                <a16:creationId xmlns:a16="http://schemas.microsoft.com/office/drawing/2014/main" id="{593C61C9-E339-3822-9CC0-1D0E4BD6CE5C}"/>
              </a:ext>
            </a:extLst>
          </p:cNvPr>
          <p:cNvSpPr/>
          <p:nvPr/>
        </p:nvSpPr>
        <p:spPr>
          <a:xfrm>
            <a:off x="4525701" y="1481559"/>
            <a:ext cx="2986269" cy="1354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9749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B264471-278A-1BF2-528D-4EB7C865A5EC}"/>
              </a:ext>
            </a:extLst>
          </p:cNvPr>
          <p:cNvSpPr>
            <a:spLocks noGrp="1"/>
          </p:cNvSpPr>
          <p:nvPr>
            <p:ph type="title"/>
          </p:nvPr>
        </p:nvSpPr>
        <p:spPr>
          <a:xfrm>
            <a:off x="202220" y="490091"/>
            <a:ext cx="1509903" cy="5106293"/>
          </a:xfrm>
        </p:spPr>
        <p:txBody>
          <a:bodyPr vert="vert270" lIns="91440" tIns="45720" rIns="91440" bIns="45720" rtlCol="0" anchor="ctr">
            <a:normAutofit/>
          </a:bodyPr>
          <a:lstStyle/>
          <a:p>
            <a:r>
              <a:rPr lang="en-US" sz="4000" kern="1200" dirty="0">
                <a:solidFill>
                  <a:schemeClr val="tx2"/>
                </a:solidFill>
                <a:latin typeface="+mj-lt"/>
                <a:ea typeface="+mj-ea"/>
                <a:cs typeface="+mj-cs"/>
              </a:rPr>
              <a:t>Patterns and spikes</a:t>
            </a:r>
          </a:p>
        </p:txBody>
      </p:sp>
      <p:pic>
        <p:nvPicPr>
          <p:cNvPr id="5" name="Picture 4" descr="Shape, arrow&#10;&#10;Description automatically generated">
            <a:extLst>
              <a:ext uri="{FF2B5EF4-FFF2-40B4-BE49-F238E27FC236}">
                <a16:creationId xmlns:a16="http://schemas.microsoft.com/office/drawing/2014/main" id="{C6248C67-5866-5FAE-F99C-77299B2AD364}"/>
              </a:ext>
            </a:extLst>
          </p:cNvPr>
          <p:cNvPicPr>
            <a:picLocks noChangeAspect="1"/>
          </p:cNvPicPr>
          <p:nvPr/>
        </p:nvPicPr>
        <p:blipFill>
          <a:blip r:embed="rId2"/>
          <a:stretch>
            <a:fillRect/>
          </a:stretch>
        </p:blipFill>
        <p:spPr>
          <a:xfrm>
            <a:off x="1599186" y="233044"/>
            <a:ext cx="10497068" cy="6291132"/>
          </a:xfrm>
          <a:prstGeom prst="rect">
            <a:avLst/>
          </a:prstGeom>
        </p:spPr>
      </p:pic>
    </p:spTree>
    <p:extLst>
      <p:ext uri="{BB962C8B-B14F-4D97-AF65-F5344CB8AC3E}">
        <p14:creationId xmlns:p14="http://schemas.microsoft.com/office/powerpoint/2010/main" val="3040044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74841-6627-BD33-1075-EC989EAA7819}"/>
              </a:ext>
            </a:extLst>
          </p:cNvPr>
          <p:cNvSpPr>
            <a:spLocks noGrp="1"/>
          </p:cNvSpPr>
          <p:nvPr>
            <p:ph type="title"/>
          </p:nvPr>
        </p:nvSpPr>
        <p:spPr>
          <a:xfrm>
            <a:off x="804672" y="4267832"/>
            <a:ext cx="4805996" cy="1297115"/>
          </a:xfrm>
        </p:spPr>
        <p:txBody>
          <a:bodyPr vert="horz" lIns="91440" tIns="45720" rIns="91440" bIns="45720" rtlCol="0" anchor="t">
            <a:normAutofit/>
          </a:bodyPr>
          <a:lstStyle/>
          <a:p>
            <a:r>
              <a:rPr lang="en-US" sz="3400" kern="1200">
                <a:solidFill>
                  <a:schemeClr val="tx2"/>
                </a:solidFill>
                <a:latin typeface="+mj-lt"/>
                <a:ea typeface="+mj-ea"/>
                <a:cs typeface="+mj-cs"/>
              </a:rPr>
              <a:t>Offline component: Working with local media </a:t>
            </a:r>
          </a:p>
        </p:txBody>
      </p:sp>
      <p:grpSp>
        <p:nvGrpSpPr>
          <p:cNvPr id="31" name="Group 30">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32" name="Freeform: Shape 31">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Diagram, text&#10;&#10;Description automatically generated">
            <a:extLst>
              <a:ext uri="{FF2B5EF4-FFF2-40B4-BE49-F238E27FC236}">
                <a16:creationId xmlns:a16="http://schemas.microsoft.com/office/drawing/2014/main" id="{0A4A63C9-3C65-CD73-EDAC-89C377468DDA}"/>
              </a:ext>
            </a:extLst>
          </p:cNvPr>
          <p:cNvPicPr>
            <a:picLocks noChangeAspect="1"/>
          </p:cNvPicPr>
          <p:nvPr/>
        </p:nvPicPr>
        <p:blipFill>
          <a:blip r:embed="rId3"/>
          <a:stretch>
            <a:fillRect/>
          </a:stretch>
        </p:blipFill>
        <p:spPr>
          <a:xfrm>
            <a:off x="7569323" y="2444266"/>
            <a:ext cx="4141760" cy="2650726"/>
          </a:xfrm>
          <a:prstGeom prst="rect">
            <a:avLst/>
          </a:prstGeom>
          <a:ln>
            <a:noFill/>
          </a:ln>
        </p:spPr>
      </p:pic>
    </p:spTree>
    <p:extLst>
      <p:ext uri="{BB962C8B-B14F-4D97-AF65-F5344CB8AC3E}">
        <p14:creationId xmlns:p14="http://schemas.microsoft.com/office/powerpoint/2010/main" val="3499877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C3BC42-BE80-B442-993F-3FEA8BFA44D5}"/>
              </a:ext>
            </a:extLst>
          </p:cNvPr>
          <p:cNvSpPr>
            <a:spLocks noGrp="1"/>
          </p:cNvSpPr>
          <p:nvPr>
            <p:ph type="title"/>
          </p:nvPr>
        </p:nvSpPr>
        <p:spPr>
          <a:xfrm>
            <a:off x="804672" y="802955"/>
            <a:ext cx="4766330" cy="1454051"/>
          </a:xfrm>
        </p:spPr>
        <p:txBody>
          <a:bodyPr vert="horz" lIns="91440" tIns="45720" rIns="91440" bIns="45720" rtlCol="0">
            <a:normAutofit fontScale="90000"/>
          </a:bodyPr>
          <a:lstStyle/>
          <a:p>
            <a:r>
              <a:rPr lang="en-US" sz="3600" b="1" kern="1200" dirty="0">
                <a:solidFill>
                  <a:schemeClr val="tx2"/>
                </a:solidFill>
                <a:latin typeface="+mj-lt"/>
                <a:ea typeface="+mj-ea"/>
                <a:cs typeface="+mj-cs"/>
              </a:rPr>
              <a:t>STRATEGY 1: Preventive misinformation debunking</a:t>
            </a:r>
          </a:p>
        </p:txBody>
      </p:sp>
      <p:grpSp>
        <p:nvGrpSpPr>
          <p:cNvPr id="42" name="Group 41">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43" name="Freeform: Shape 42">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Graphic 5" descr="Questions">
            <a:extLst>
              <a:ext uri="{FF2B5EF4-FFF2-40B4-BE49-F238E27FC236}">
                <a16:creationId xmlns:a16="http://schemas.microsoft.com/office/drawing/2014/main" id="{DD31DB2C-4D9E-41AD-A5A6-D6AF4292EE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8392" y="1819656"/>
            <a:ext cx="4142232" cy="4142232"/>
          </a:xfrm>
          <a:prstGeom prst="rect">
            <a:avLst/>
          </a:prstGeom>
        </p:spPr>
      </p:pic>
      <p:graphicFrame>
        <p:nvGraphicFramePr>
          <p:cNvPr id="33" name="TextBox 2">
            <a:extLst>
              <a:ext uri="{FF2B5EF4-FFF2-40B4-BE49-F238E27FC236}">
                <a16:creationId xmlns:a16="http://schemas.microsoft.com/office/drawing/2014/main" id="{A045E582-F2A5-4559-981C-974B7EFA5FFA}"/>
              </a:ext>
            </a:extLst>
          </p:cNvPr>
          <p:cNvGraphicFramePr/>
          <p:nvPr/>
        </p:nvGraphicFramePr>
        <p:xfrm>
          <a:off x="462987" y="2257006"/>
          <a:ext cx="5355251" cy="42595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76263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2FDF65-DD8D-5C4A-8B17-C48B895296AD}"/>
              </a:ext>
            </a:extLst>
          </p:cNvPr>
          <p:cNvSpPr>
            <a:spLocks noGrp="1"/>
          </p:cNvSpPr>
          <p:nvPr>
            <p:ph type="title"/>
          </p:nvPr>
        </p:nvSpPr>
        <p:spPr>
          <a:xfrm>
            <a:off x="839707" y="340708"/>
            <a:ext cx="4766330" cy="1454051"/>
          </a:xfrm>
        </p:spPr>
        <p:txBody>
          <a:bodyPr>
            <a:normAutofit/>
          </a:bodyPr>
          <a:lstStyle/>
          <a:p>
            <a:r>
              <a:rPr lang="en-US" sz="3600" b="1" dirty="0">
                <a:solidFill>
                  <a:schemeClr val="tx2"/>
                </a:solidFill>
              </a:rPr>
              <a:t>STRATEGY 2: Full Ecosystem response</a:t>
            </a:r>
          </a:p>
        </p:txBody>
      </p:sp>
      <p:grpSp>
        <p:nvGrpSpPr>
          <p:cNvPr id="15" name="Group 1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6" name="Freeform: Shape 1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6" name="Content Placeholder 2">
            <a:extLst>
              <a:ext uri="{FF2B5EF4-FFF2-40B4-BE49-F238E27FC236}">
                <a16:creationId xmlns:a16="http://schemas.microsoft.com/office/drawing/2014/main" id="{2C3CDC47-3FF2-B7FF-BF6F-8E6496E1E536}"/>
              </a:ext>
            </a:extLst>
          </p:cNvPr>
          <p:cNvGraphicFramePr>
            <a:graphicFrameLocks/>
          </p:cNvGraphicFramePr>
          <p:nvPr/>
        </p:nvGraphicFramePr>
        <p:xfrm>
          <a:off x="1952915" y="1703707"/>
          <a:ext cx="1002688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9752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1C2135C3-6B76-F417-5C46-23FE52416398}"/>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How about long-term solutions?</a:t>
            </a:r>
          </a:p>
        </p:txBody>
      </p:sp>
    </p:spTree>
    <p:extLst>
      <p:ext uri="{BB962C8B-B14F-4D97-AF65-F5344CB8AC3E}">
        <p14:creationId xmlns:p14="http://schemas.microsoft.com/office/powerpoint/2010/main" val="3518756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ADF8332F-9C3A-5F5C-4AF5-48CDB9B2677B}"/>
              </a:ext>
            </a:extLst>
          </p:cNvPr>
          <p:cNvSpPr>
            <a:spLocks noGrp="1"/>
          </p:cNvSpPr>
          <p:nvPr>
            <p:ph type="title"/>
          </p:nvPr>
        </p:nvSpPr>
        <p:spPr>
          <a:xfrm>
            <a:off x="804672" y="1243013"/>
            <a:ext cx="3855720" cy="4371974"/>
          </a:xfrm>
        </p:spPr>
        <p:txBody>
          <a:bodyPr>
            <a:normAutofit/>
          </a:bodyPr>
          <a:lstStyle/>
          <a:p>
            <a:r>
              <a:rPr lang="en-GB" sz="3600" dirty="0">
                <a:solidFill>
                  <a:schemeClr val="tx2"/>
                </a:solidFill>
              </a:rPr>
              <a:t>Social and Behavioural Change Communication</a:t>
            </a:r>
          </a:p>
        </p:txBody>
      </p:sp>
      <p:grpSp>
        <p:nvGrpSpPr>
          <p:cNvPr id="12" name="Group 11">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13" name="Freeform: Shape 12">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7F438091-4CF4-1BA4-9A65-29159C3161F6}"/>
              </a:ext>
            </a:extLst>
          </p:cNvPr>
          <p:cNvSpPr>
            <a:spLocks noGrp="1"/>
          </p:cNvSpPr>
          <p:nvPr>
            <p:ph idx="1"/>
          </p:nvPr>
        </p:nvSpPr>
        <p:spPr>
          <a:xfrm>
            <a:off x="4897043" y="485775"/>
            <a:ext cx="6654877" cy="5829300"/>
          </a:xfrm>
        </p:spPr>
        <p:txBody>
          <a:bodyPr anchor="ctr">
            <a:normAutofit/>
          </a:bodyPr>
          <a:lstStyle/>
          <a:p>
            <a:pPr marL="0" indent="0">
              <a:buNone/>
            </a:pPr>
            <a:endParaRPr lang="en-GB" sz="2400" dirty="0">
              <a:solidFill>
                <a:schemeClr val="tx2"/>
              </a:solidFill>
            </a:endParaRPr>
          </a:p>
          <a:p>
            <a:r>
              <a:rPr lang="en-GB" sz="2000" dirty="0">
                <a:latin typeface="+mj-lt"/>
              </a:rPr>
              <a:t>Social and behaviour change (SBC) communication aims to empower individuals and communities, and lower structural barriers that hinder people from adopting positive practices and societies from becoming more equitable, inclusive, cohesive and peaceful.</a:t>
            </a:r>
          </a:p>
          <a:p>
            <a:r>
              <a:rPr lang="en-GB" sz="2000" dirty="0">
                <a:latin typeface="+mj-lt"/>
              </a:rPr>
              <a:t>Drawing on various disciplines (from sociology and psychology, to communication and behavioural economics), SBCC encompasses any set of strategies and interventions that influences drivers of change and supports local action towards better societies. </a:t>
            </a:r>
          </a:p>
          <a:p>
            <a:r>
              <a:rPr lang="en-GB" sz="2000" dirty="0">
                <a:latin typeface="+mj-lt"/>
              </a:rPr>
              <a:t>SBCC blends scientific knowledge with community insights, most importantly, to expand people’s control over the decisions that affect their lives.</a:t>
            </a:r>
          </a:p>
        </p:txBody>
      </p:sp>
    </p:spTree>
    <p:extLst>
      <p:ext uri="{BB962C8B-B14F-4D97-AF65-F5344CB8AC3E}">
        <p14:creationId xmlns:p14="http://schemas.microsoft.com/office/powerpoint/2010/main" val="2536674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46D93C00-4319-DB05-1932-8C4B832AAEE9}"/>
              </a:ext>
            </a:extLst>
          </p:cNvPr>
          <p:cNvSpPr>
            <a:spLocks noGrp="1"/>
          </p:cNvSpPr>
          <p:nvPr>
            <p:ph type="title"/>
          </p:nvPr>
        </p:nvSpPr>
        <p:spPr>
          <a:xfrm>
            <a:off x="0" y="2000250"/>
            <a:ext cx="2829208" cy="3386137"/>
          </a:xfrm>
        </p:spPr>
        <p:txBody>
          <a:bodyPr anchor="b">
            <a:normAutofit fontScale="90000"/>
          </a:bodyPr>
          <a:lstStyle/>
          <a:p>
            <a:pPr algn="ctr"/>
            <a:r>
              <a:rPr lang="en-GB" sz="3600" dirty="0">
                <a:solidFill>
                  <a:schemeClr val="tx2"/>
                </a:solidFill>
              </a:rPr>
              <a:t>Link your awareness and communication campaigns to specific objectives</a:t>
            </a: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Graphical user interface, application&#10;&#10;Description automatically generated">
            <a:extLst>
              <a:ext uri="{FF2B5EF4-FFF2-40B4-BE49-F238E27FC236}">
                <a16:creationId xmlns:a16="http://schemas.microsoft.com/office/drawing/2014/main" id="{C76935F1-B5FD-0D4B-45BE-26B7BF40045F}"/>
              </a:ext>
            </a:extLst>
          </p:cNvPr>
          <p:cNvPicPr>
            <a:picLocks noGrp="1" noChangeAspect="1"/>
          </p:cNvPicPr>
          <p:nvPr>
            <p:ph idx="1"/>
          </p:nvPr>
        </p:nvPicPr>
        <p:blipFill>
          <a:blip r:embed="rId3"/>
          <a:stretch>
            <a:fillRect/>
          </a:stretch>
        </p:blipFill>
        <p:spPr>
          <a:xfrm>
            <a:off x="2941465" y="0"/>
            <a:ext cx="9249696" cy="6706029"/>
          </a:xfrm>
        </p:spPr>
      </p:pic>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9685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E0FAD874-9BED-3553-3CC5-89EB4F6E0565}"/>
              </a:ext>
            </a:extLst>
          </p:cNvPr>
          <p:cNvSpPr>
            <a:spLocks noGrp="1"/>
          </p:cNvSpPr>
          <p:nvPr>
            <p:ph type="title"/>
          </p:nvPr>
        </p:nvSpPr>
        <p:spPr>
          <a:xfrm>
            <a:off x="115681" y="1663586"/>
            <a:ext cx="2564761" cy="2336090"/>
          </a:xfrm>
        </p:spPr>
        <p:txBody>
          <a:bodyPr anchor="b">
            <a:normAutofit/>
          </a:bodyPr>
          <a:lstStyle/>
          <a:p>
            <a:pPr algn="ctr"/>
            <a:r>
              <a:rPr lang="en-GB" sz="3600" dirty="0">
                <a:solidFill>
                  <a:schemeClr val="tx2"/>
                </a:solidFill>
              </a:rPr>
              <a:t>Design targeted content</a:t>
            </a: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Content Placeholder 10" descr="Graphical user interface, application&#10;&#10;Description automatically generated">
            <a:extLst>
              <a:ext uri="{FF2B5EF4-FFF2-40B4-BE49-F238E27FC236}">
                <a16:creationId xmlns:a16="http://schemas.microsoft.com/office/drawing/2014/main" id="{6A82BA29-6DE3-7E99-660D-15633038C816}"/>
              </a:ext>
            </a:extLst>
          </p:cNvPr>
          <p:cNvPicPr>
            <a:picLocks noGrp="1" noChangeAspect="1"/>
          </p:cNvPicPr>
          <p:nvPr>
            <p:ph idx="1"/>
          </p:nvPr>
        </p:nvPicPr>
        <p:blipFill>
          <a:blip r:embed="rId2"/>
          <a:stretch>
            <a:fillRect/>
          </a:stretch>
        </p:blipFill>
        <p:spPr>
          <a:xfrm>
            <a:off x="2939335" y="100012"/>
            <a:ext cx="9116771" cy="6657975"/>
          </a:xfrm>
        </p:spPr>
      </p:pic>
    </p:spTree>
    <p:extLst>
      <p:ext uri="{BB962C8B-B14F-4D97-AF65-F5344CB8AC3E}">
        <p14:creationId xmlns:p14="http://schemas.microsoft.com/office/powerpoint/2010/main" val="3959780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7DC9B2-9F6A-76BD-44AF-4F68CD574196}"/>
              </a:ext>
            </a:extLst>
          </p:cNvPr>
          <p:cNvSpPr>
            <a:spLocks noGrp="1"/>
          </p:cNvSpPr>
          <p:nvPr>
            <p:ph type="title"/>
          </p:nvPr>
        </p:nvSpPr>
        <p:spPr>
          <a:xfrm>
            <a:off x="267487" y="2576707"/>
            <a:ext cx="2015540" cy="1325563"/>
          </a:xfrm>
        </p:spPr>
        <p:txBody>
          <a:bodyPr anchor="b">
            <a:normAutofit/>
          </a:bodyPr>
          <a:lstStyle/>
          <a:p>
            <a:pPr algn="ctr"/>
            <a:r>
              <a:rPr lang="en-GB" sz="3600" dirty="0">
                <a:solidFill>
                  <a:schemeClr val="tx2"/>
                </a:solidFill>
              </a:rPr>
              <a:t>SBCC</a:t>
            </a: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Content Placeholder 4" descr="Table&#10;&#10;Description automatically generated">
            <a:extLst>
              <a:ext uri="{FF2B5EF4-FFF2-40B4-BE49-F238E27FC236}">
                <a16:creationId xmlns:a16="http://schemas.microsoft.com/office/drawing/2014/main" id="{689E2C0F-71D3-2585-EAFF-44A6E15D4636}"/>
              </a:ext>
            </a:extLst>
          </p:cNvPr>
          <p:cNvPicPr>
            <a:picLocks noGrp="1" noChangeAspect="1"/>
          </p:cNvPicPr>
          <p:nvPr>
            <p:ph idx="1"/>
          </p:nvPr>
        </p:nvPicPr>
        <p:blipFill>
          <a:blip r:embed="rId2"/>
          <a:stretch>
            <a:fillRect/>
          </a:stretch>
        </p:blipFill>
        <p:spPr>
          <a:xfrm>
            <a:off x="2482749" y="242097"/>
            <a:ext cx="9509224" cy="6093131"/>
          </a:xfrm>
        </p:spPr>
      </p:pic>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27953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0B90431A-0352-FF1A-D915-CCF0F0E7320C}"/>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Case Studies</a:t>
            </a:r>
          </a:p>
        </p:txBody>
      </p:sp>
    </p:spTree>
    <p:extLst>
      <p:ext uri="{BB962C8B-B14F-4D97-AF65-F5344CB8AC3E}">
        <p14:creationId xmlns:p14="http://schemas.microsoft.com/office/powerpoint/2010/main" val="69647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26" name="Freeform: Shape 25">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1" name="Freeform: Shape 30">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E011C7A5-8E71-CD1E-430A-BC8304596B8D}"/>
              </a:ext>
            </a:extLst>
          </p:cNvPr>
          <p:cNvSpPr>
            <a:spLocks noGrp="1"/>
          </p:cNvSpPr>
          <p:nvPr>
            <p:ph type="title"/>
          </p:nvPr>
        </p:nvSpPr>
        <p:spPr>
          <a:xfrm>
            <a:off x="3215424" y="667127"/>
            <a:ext cx="5760846" cy="1181993"/>
          </a:xfrm>
        </p:spPr>
        <p:txBody>
          <a:bodyPr vert="horz" lIns="91440" tIns="45720" rIns="91440" bIns="45720" rtlCol="0" anchor="b">
            <a:normAutofit/>
          </a:bodyPr>
          <a:lstStyle/>
          <a:p>
            <a:pPr algn="ctr"/>
            <a:r>
              <a:rPr lang="en-US" sz="2800" kern="1200" dirty="0">
                <a:solidFill>
                  <a:schemeClr val="tx2"/>
                </a:solidFill>
                <a:ea typeface="+mj-ea"/>
                <a:cs typeface="+mj-cs"/>
              </a:rPr>
              <a:t>But before you start your actual social listening…</a:t>
            </a:r>
          </a:p>
        </p:txBody>
      </p:sp>
      <p:sp>
        <p:nvSpPr>
          <p:cNvPr id="4" name="TextBox 3">
            <a:extLst>
              <a:ext uri="{FF2B5EF4-FFF2-40B4-BE49-F238E27FC236}">
                <a16:creationId xmlns:a16="http://schemas.microsoft.com/office/drawing/2014/main" id="{197612B3-BB11-FF73-DD5D-8D360DD40C70}"/>
              </a:ext>
            </a:extLst>
          </p:cNvPr>
          <p:cNvSpPr txBox="1"/>
          <p:nvPr/>
        </p:nvSpPr>
        <p:spPr>
          <a:xfrm>
            <a:off x="2255520" y="2824480"/>
            <a:ext cx="7620000" cy="2308324"/>
          </a:xfrm>
          <a:prstGeom prst="rect">
            <a:avLst/>
          </a:prstGeom>
          <a:noFill/>
        </p:spPr>
        <p:txBody>
          <a:bodyPr wrap="square" rtlCol="0">
            <a:spAutoFit/>
          </a:bodyPr>
          <a:lstStyle/>
          <a:p>
            <a:r>
              <a:rPr lang="en-GB" dirty="0">
                <a:latin typeface="+mj-lt"/>
              </a:rPr>
              <a:t>Do a proper desk review:</a:t>
            </a:r>
          </a:p>
          <a:p>
            <a:pPr marL="342900" indent="-342900">
              <a:buFont typeface="+mj-lt"/>
              <a:buAutoNum type="arabicPeriod"/>
            </a:pPr>
            <a:r>
              <a:rPr lang="en-GB" dirty="0">
                <a:latin typeface="+mj-lt"/>
              </a:rPr>
              <a:t>Are there any incidents/past event that indicate the capacity and the technical background of the different actors in country? </a:t>
            </a:r>
          </a:p>
          <a:p>
            <a:pPr marL="342900" indent="-342900">
              <a:buFont typeface="+mj-lt"/>
              <a:buAutoNum type="arabicPeriod"/>
            </a:pPr>
            <a:r>
              <a:rPr lang="en-GB" dirty="0">
                <a:latin typeface="+mj-lt"/>
              </a:rPr>
              <a:t>What is the governance structure in country? Who controls what? </a:t>
            </a:r>
          </a:p>
          <a:p>
            <a:pPr marL="342900" indent="-342900">
              <a:buFont typeface="+mj-lt"/>
              <a:buAutoNum type="arabicPeriod"/>
            </a:pPr>
            <a:r>
              <a:rPr lang="en-GB" dirty="0">
                <a:latin typeface="+mj-lt"/>
              </a:rPr>
              <a:t>Who has access to what part of the pipeline?</a:t>
            </a:r>
          </a:p>
          <a:p>
            <a:pPr marL="342900" indent="-342900">
              <a:buFont typeface="+mj-lt"/>
              <a:buAutoNum type="arabicPeriod"/>
            </a:pPr>
            <a:r>
              <a:rPr lang="en-GB" dirty="0">
                <a:latin typeface="+mj-lt"/>
              </a:rPr>
              <a:t>What is the regulatory framework in the country?</a:t>
            </a:r>
          </a:p>
          <a:p>
            <a:pPr marL="342900" indent="-342900">
              <a:buFont typeface="+mj-lt"/>
              <a:buAutoNum type="arabicPeriod"/>
            </a:pPr>
            <a:endParaRPr lang="en-GB" dirty="0">
              <a:latin typeface="+mj-lt"/>
            </a:endParaRPr>
          </a:p>
          <a:p>
            <a:pPr marL="342900" indent="-342900">
              <a:buFont typeface="+mj-lt"/>
              <a:buAutoNum type="arabicPeriod"/>
            </a:pPr>
            <a:endParaRPr lang="en-GB" dirty="0">
              <a:latin typeface="+mj-lt"/>
            </a:endParaRPr>
          </a:p>
        </p:txBody>
      </p:sp>
    </p:spTree>
    <p:extLst>
      <p:ext uri="{BB962C8B-B14F-4D97-AF65-F5344CB8AC3E}">
        <p14:creationId xmlns:p14="http://schemas.microsoft.com/office/powerpoint/2010/main" val="1326574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D0B5C-5875-9689-E078-7906D05D878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The power of the crowd</a:t>
            </a:r>
          </a:p>
        </p:txBody>
      </p:sp>
      <p:sp>
        <p:nvSpPr>
          <p:cNvPr id="33" name="Freeform: Shape 3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Logo, company name&#10;&#10;Description automatically generated">
            <a:hlinkClick r:id="rId2"/>
            <a:extLst>
              <a:ext uri="{FF2B5EF4-FFF2-40B4-BE49-F238E27FC236}">
                <a16:creationId xmlns:a16="http://schemas.microsoft.com/office/drawing/2014/main" id="{361D0E04-D6E5-72B8-FA38-255DCE56031D}"/>
              </a:ext>
            </a:extLst>
          </p:cNvPr>
          <p:cNvPicPr>
            <a:picLocks noChangeAspect="1"/>
          </p:cNvPicPr>
          <p:nvPr/>
        </p:nvPicPr>
        <p:blipFill rotWithShape="1">
          <a:blip r:embed="rId3"/>
          <a:srcRect l="10196" r="2241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880947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575-B2B0-4260-DDBE-5042153E4453}"/>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800"/>
              <a:t>LIBERIA: “Ebola Treatment centres are burning people alive”</a:t>
            </a:r>
          </a:p>
        </p:txBody>
      </p:sp>
      <p:sp>
        <p:nvSpPr>
          <p:cNvPr id="22" name="Freeform: Shape 2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nature, messy, clothes, cluttered&#10;&#10;Description automatically generated">
            <a:extLst>
              <a:ext uri="{FF2B5EF4-FFF2-40B4-BE49-F238E27FC236}">
                <a16:creationId xmlns:a16="http://schemas.microsoft.com/office/drawing/2014/main" id="{9DD2C67C-D364-111C-8605-4169EC921D9E}"/>
              </a:ext>
            </a:extLst>
          </p:cNvPr>
          <p:cNvPicPr>
            <a:picLocks noGrp="1" noChangeAspect="1"/>
          </p:cNvPicPr>
          <p:nvPr>
            <p:ph idx="1"/>
          </p:nvPr>
        </p:nvPicPr>
        <p:blipFill rotWithShape="1">
          <a:blip r:embed="rId2"/>
          <a:srcRect t="22429"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346254035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in a uniform holding an object in front of a group of people&#10;&#10;Description automatically generated with medium confidence">
            <a:extLst>
              <a:ext uri="{FF2B5EF4-FFF2-40B4-BE49-F238E27FC236}">
                <a16:creationId xmlns:a16="http://schemas.microsoft.com/office/drawing/2014/main" id="{D732ED92-473B-E95C-95AF-B7A52DB212C5}"/>
              </a:ext>
            </a:extLst>
          </p:cNvPr>
          <p:cNvPicPr>
            <a:picLocks noGrp="1" noChangeAspect="1"/>
          </p:cNvPicPr>
          <p:nvPr>
            <p:ph idx="1"/>
          </p:nvPr>
        </p:nvPicPr>
        <p:blipFill rotWithShape="1">
          <a:blip r:embed="rId2">
            <a:alphaModFix amt="50000"/>
          </a:blip>
          <a:srcRect r="6690"/>
          <a:stretch/>
        </p:blipFill>
        <p:spPr>
          <a:xfrm>
            <a:off x="20" y="10"/>
            <a:ext cx="12188930" cy="6857990"/>
          </a:xfrm>
          <a:prstGeom prst="rect">
            <a:avLst/>
          </a:prstGeom>
        </p:spPr>
      </p:pic>
      <p:sp>
        <p:nvSpPr>
          <p:cNvPr id="2" name="Title 1">
            <a:extLst>
              <a:ext uri="{FF2B5EF4-FFF2-40B4-BE49-F238E27FC236}">
                <a16:creationId xmlns:a16="http://schemas.microsoft.com/office/drawing/2014/main" id="{21E34F18-88FF-1121-AF77-0A1436E3DB01}"/>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Central African Republic: “They are coming” </a:t>
            </a:r>
          </a:p>
        </p:txBody>
      </p:sp>
      <p:sp>
        <p:nvSpPr>
          <p:cNvPr id="2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615545"/>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outdoor, crowded, crowd&#10;&#10;Description automatically generated">
            <a:extLst>
              <a:ext uri="{FF2B5EF4-FFF2-40B4-BE49-F238E27FC236}">
                <a16:creationId xmlns:a16="http://schemas.microsoft.com/office/drawing/2014/main" id="{DB821C45-49A2-A463-59C7-565D904D1148}"/>
              </a:ext>
            </a:extLst>
          </p:cNvPr>
          <p:cNvPicPr>
            <a:picLocks noChangeAspect="1"/>
          </p:cNvPicPr>
          <p:nvPr/>
        </p:nvPicPr>
        <p:blipFill rotWithShape="1">
          <a:blip r:embed="rId3"/>
          <a:srcRect l="13227" r="13406" b="-1"/>
          <a:stretch/>
        </p:blipFill>
        <p:spPr>
          <a:xfrm>
            <a:off x="4654296" y="10"/>
            <a:ext cx="7537707" cy="6857990"/>
          </a:xfrm>
          <a:prstGeom prst="rect">
            <a:avLst/>
          </a:prstGeom>
        </p:spPr>
      </p:pic>
      <p:sp>
        <p:nvSpPr>
          <p:cNvPr id="38" name="Rectangle 37">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6">
            <a:extLst>
              <a:ext uri="{FF2B5EF4-FFF2-40B4-BE49-F238E27FC236}">
                <a16:creationId xmlns:a16="http://schemas.microsoft.com/office/drawing/2014/main" id="{DA1F91D1-C39F-1D4C-8BFE-1B81958BD012}"/>
              </a:ext>
            </a:extLst>
          </p:cNvPr>
          <p:cNvPicPr>
            <a:picLocks noChangeAspect="1"/>
          </p:cNvPicPr>
          <p:nvPr/>
        </p:nvPicPr>
        <p:blipFill rotWithShape="1">
          <a:blip r:embed="rId4"/>
          <a:srcRect r="1051"/>
          <a:stretch/>
        </p:blipFill>
        <p:spPr>
          <a:xfrm>
            <a:off x="962403" y="979071"/>
            <a:ext cx="6409944" cy="4583188"/>
          </a:xfrm>
          <a:prstGeom prst="rect">
            <a:avLst/>
          </a:prstGeom>
        </p:spPr>
      </p:pic>
    </p:spTree>
    <p:extLst>
      <p:ext uri="{BB962C8B-B14F-4D97-AF65-F5344CB8AC3E}">
        <p14:creationId xmlns:p14="http://schemas.microsoft.com/office/powerpoint/2010/main" val="714420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F9D96E3F-159B-4733-BE61-1AAB43A59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3">
            <a:extLst>
              <a:ext uri="{FF2B5EF4-FFF2-40B4-BE49-F238E27FC236}">
                <a16:creationId xmlns:a16="http://schemas.microsoft.com/office/drawing/2014/main" id="{A5202B2A-E3B3-4965-8D55-B58E5405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5">
            <a:extLst>
              <a:ext uri="{FF2B5EF4-FFF2-40B4-BE49-F238E27FC236}">
                <a16:creationId xmlns:a16="http://schemas.microsoft.com/office/drawing/2014/main" id="{EC505F6D-25F2-479B-AEEE-66F34B3FB1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298"/>
            <a:ext cx="2514948" cy="2174333"/>
            <a:chOff x="-305" y="-4155"/>
            <a:chExt cx="2514948" cy="2174333"/>
          </a:xfrm>
        </p:grpSpPr>
        <p:sp>
          <p:nvSpPr>
            <p:cNvPr id="15" name="Freeform: Shape 16">
              <a:extLst>
                <a:ext uri="{FF2B5EF4-FFF2-40B4-BE49-F238E27FC236}">
                  <a16:creationId xmlns:a16="http://schemas.microsoft.com/office/drawing/2014/main" id="{95C49ED7-EC50-4D2C-A945-D4907F081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17">
              <a:extLst>
                <a:ext uri="{FF2B5EF4-FFF2-40B4-BE49-F238E27FC236}">
                  <a16:creationId xmlns:a16="http://schemas.microsoft.com/office/drawing/2014/main" id="{29A8266C-3886-4618-B2EB-EA7FE32CE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18">
              <a:extLst>
                <a:ext uri="{FF2B5EF4-FFF2-40B4-BE49-F238E27FC236}">
                  <a16:creationId xmlns:a16="http://schemas.microsoft.com/office/drawing/2014/main" id="{AB4610CF-D689-4B1B-A7FB-1CE14209E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19">
              <a:extLst>
                <a:ext uri="{FF2B5EF4-FFF2-40B4-BE49-F238E27FC236}">
                  <a16:creationId xmlns:a16="http://schemas.microsoft.com/office/drawing/2014/main" id="{8DA7C44F-B555-41AC-95A7-645015293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 name="Group 21">
            <a:extLst>
              <a:ext uri="{FF2B5EF4-FFF2-40B4-BE49-F238E27FC236}">
                <a16:creationId xmlns:a16="http://schemas.microsoft.com/office/drawing/2014/main" id="{6C0A542E-DBAB-412E-9F06-247CFE5FB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8304973" y="939510"/>
            <a:ext cx="4826538" cy="2947516"/>
            <a:chOff x="6867015" y="-1"/>
            <a:chExt cx="5324985" cy="3251912"/>
          </a:xfrm>
          <a:solidFill>
            <a:schemeClr val="accent5">
              <a:alpha val="5000"/>
            </a:schemeClr>
          </a:solidFill>
        </p:grpSpPr>
        <p:sp>
          <p:nvSpPr>
            <p:cNvPr id="30" name="Freeform: Shape 22">
              <a:extLst>
                <a:ext uri="{FF2B5EF4-FFF2-40B4-BE49-F238E27FC236}">
                  <a16:creationId xmlns:a16="http://schemas.microsoft.com/office/drawing/2014/main" id="{B41E2FAC-3A8F-4977-ACC1-92B455FD4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3">
              <a:extLst>
                <a:ext uri="{FF2B5EF4-FFF2-40B4-BE49-F238E27FC236}">
                  <a16:creationId xmlns:a16="http://schemas.microsoft.com/office/drawing/2014/main" id="{5264E774-D8C6-4806-9911-955DD8039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24">
              <a:extLst>
                <a:ext uri="{FF2B5EF4-FFF2-40B4-BE49-F238E27FC236}">
                  <a16:creationId xmlns:a16="http://schemas.microsoft.com/office/drawing/2014/main" id="{8450CBAC-6145-4598-BA48-1EB500923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25">
              <a:extLst>
                <a:ext uri="{FF2B5EF4-FFF2-40B4-BE49-F238E27FC236}">
                  <a16:creationId xmlns:a16="http://schemas.microsoft.com/office/drawing/2014/main" id="{C1451637-F91B-479F-8251-660E22819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17" name="Content Placeholder 3">
            <a:extLst>
              <a:ext uri="{FF2B5EF4-FFF2-40B4-BE49-F238E27FC236}">
                <a16:creationId xmlns:a16="http://schemas.microsoft.com/office/drawing/2014/main" id="{DF934EEF-E28E-EA4F-8182-405C0082034D}"/>
              </a:ext>
            </a:extLst>
          </p:cNvPr>
          <p:cNvGraphicFramePr>
            <a:graphicFrameLocks noGrp="1"/>
          </p:cNvGraphicFramePr>
          <p:nvPr>
            <p:ph idx="1"/>
            <p:extLst>
              <p:ext uri="{D42A27DB-BD31-4B8C-83A1-F6EECF244321}">
                <p14:modId xmlns:p14="http://schemas.microsoft.com/office/powerpoint/2010/main" val="3885411341"/>
              </p:ext>
            </p:extLst>
          </p:nvPr>
        </p:nvGraphicFramePr>
        <p:xfrm>
          <a:off x="-305" y="2779"/>
          <a:ext cx="12191999" cy="6852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4967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C1D32ED-3ABD-4D2F-99C1-402323DC4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73EAD8B-6784-0348-BACC-E8F9C82EE2AA}"/>
              </a:ext>
            </a:extLst>
          </p:cNvPr>
          <p:cNvSpPr>
            <a:spLocks noGrp="1"/>
          </p:cNvSpPr>
          <p:nvPr>
            <p:ph type="title"/>
          </p:nvPr>
        </p:nvSpPr>
        <p:spPr>
          <a:xfrm>
            <a:off x="804672" y="4592325"/>
            <a:ext cx="5946579" cy="1452875"/>
          </a:xfrm>
        </p:spPr>
        <p:txBody>
          <a:bodyPr vert="horz" lIns="91440" tIns="45720" rIns="91440" bIns="45720" rtlCol="0" anchor="t">
            <a:normAutofit/>
          </a:bodyPr>
          <a:lstStyle/>
          <a:p>
            <a:r>
              <a:rPr lang="en-US" sz="4000" kern="1200">
                <a:solidFill>
                  <a:schemeClr val="tx2"/>
                </a:solidFill>
                <a:latin typeface="+mj-lt"/>
                <a:ea typeface="+mj-ea"/>
                <a:cs typeface="+mj-cs"/>
              </a:rPr>
              <a:t>News that Moves</a:t>
            </a:r>
          </a:p>
        </p:txBody>
      </p:sp>
      <p:pic>
        <p:nvPicPr>
          <p:cNvPr id="17" name="Content Placeholder 4">
            <a:extLst>
              <a:ext uri="{FF2B5EF4-FFF2-40B4-BE49-F238E27FC236}">
                <a16:creationId xmlns:a16="http://schemas.microsoft.com/office/drawing/2014/main" id="{99740ADE-CF13-7C4A-9D3B-34959E18C4E0}"/>
              </a:ext>
            </a:extLst>
          </p:cNvPr>
          <p:cNvPicPr>
            <a:picLocks noGrp="1" noChangeAspect="1"/>
          </p:cNvPicPr>
          <p:nvPr>
            <p:ph idx="1"/>
          </p:nvPr>
        </p:nvPicPr>
        <p:blipFill rotWithShape="1">
          <a:blip r:embed="rId2">
            <a:alphaModFix/>
          </a:blip>
          <a:srcRect t="4381" r="3" b="3"/>
          <a:stretch/>
        </p:blipFill>
        <p:spPr>
          <a:xfrm>
            <a:off x="3446841" y="350330"/>
            <a:ext cx="4293234" cy="3078865"/>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pic>
        <p:nvPicPr>
          <p:cNvPr id="3" name="Picture 2" descr="A group of people on a raft&#10;&#10;Description automatically generated with medium confidence">
            <a:extLst>
              <a:ext uri="{FF2B5EF4-FFF2-40B4-BE49-F238E27FC236}">
                <a16:creationId xmlns:a16="http://schemas.microsoft.com/office/drawing/2014/main" id="{A0CB84A7-F42C-8224-BDAF-5DAC16893188}"/>
              </a:ext>
            </a:extLst>
          </p:cNvPr>
          <p:cNvPicPr>
            <a:picLocks noChangeAspect="1"/>
          </p:cNvPicPr>
          <p:nvPr/>
        </p:nvPicPr>
        <p:blipFill rotWithShape="1">
          <a:blip r:embed="rId3">
            <a:alphaModFix/>
          </a:blip>
          <a:srcRect l="21347" r="21141" b="1"/>
          <a:stretch/>
        </p:blipFill>
        <p:spPr>
          <a:xfrm>
            <a:off x="7187059" y="1046011"/>
            <a:ext cx="5004928" cy="5808765"/>
          </a:xfrm>
          <a:custGeom>
            <a:avLst/>
            <a:gdLst/>
            <a:ahLst/>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effectLst>
            <a:softEdge rad="0"/>
          </a:effectLst>
        </p:spPr>
      </p:pic>
      <p:grpSp>
        <p:nvGrpSpPr>
          <p:cNvPr id="40" name="Group 39">
            <a:extLst>
              <a:ext uri="{FF2B5EF4-FFF2-40B4-BE49-F238E27FC236}">
                <a16:creationId xmlns:a16="http://schemas.microsoft.com/office/drawing/2014/main" id="{E79106DC-55FB-4E35-8470-5FE8E5C2BB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14270" y="919844"/>
            <a:ext cx="5277729" cy="5934933"/>
            <a:chOff x="6914270" y="919844"/>
            <a:chExt cx="5277729" cy="5934933"/>
          </a:xfrm>
        </p:grpSpPr>
        <p:sp>
          <p:nvSpPr>
            <p:cNvPr id="41" name="Freeform: Shape 40">
              <a:extLst>
                <a:ext uri="{FF2B5EF4-FFF2-40B4-BE49-F238E27FC236}">
                  <a16:creationId xmlns:a16="http://schemas.microsoft.com/office/drawing/2014/main" id="{1EAC37FD-F83A-4083-98D1-6F958679F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2211" y="1079096"/>
              <a:ext cx="4979788" cy="5775681"/>
            </a:xfrm>
            <a:custGeom>
              <a:avLst/>
              <a:gdLst>
                <a:gd name="connsiteX0" fmla="*/ 3183700 w 4979788"/>
                <a:gd name="connsiteY0" fmla="*/ 0 h 5775681"/>
                <a:gd name="connsiteX1" fmla="*/ 4747305 w 4979788"/>
                <a:gd name="connsiteY1" fmla="*/ 409825 h 5775681"/>
                <a:gd name="connsiteX2" fmla="*/ 4979788 w 4979788"/>
                <a:gd name="connsiteY2" fmla="*/ 557461 h 5775681"/>
                <a:gd name="connsiteX3" fmla="*/ 4979788 w 4979788"/>
                <a:gd name="connsiteY3" fmla="*/ 1416206 h 5775681"/>
                <a:gd name="connsiteX4" fmla="*/ 4919774 w 4979788"/>
                <a:gd name="connsiteY4" fmla="*/ 1351459 h 5775681"/>
                <a:gd name="connsiteX5" fmla="*/ 3183700 w 4979788"/>
                <a:gd name="connsiteY5" fmla="*/ 645489 h 5775681"/>
                <a:gd name="connsiteX6" fmla="*/ 2138259 w 4979788"/>
                <a:gd name="connsiteY6" fmla="*/ 935196 h 5775681"/>
                <a:gd name="connsiteX7" fmla="*/ 1197431 w 4979788"/>
                <a:gd name="connsiteY7" fmla="*/ 1727741 h 5775681"/>
                <a:gd name="connsiteX8" fmla="*/ 730974 w 4979788"/>
                <a:gd name="connsiteY8" fmla="*/ 2642606 h 5775681"/>
                <a:gd name="connsiteX9" fmla="*/ 738182 w 4979788"/>
                <a:gd name="connsiteY9" fmla="*/ 3594743 h 5775681"/>
                <a:gd name="connsiteX10" fmla="*/ 850709 w 4979788"/>
                <a:gd name="connsiteY10" fmla="*/ 3839385 h 5775681"/>
                <a:gd name="connsiteX11" fmla="*/ 1054663 w 4979788"/>
                <a:gd name="connsiteY11" fmla="*/ 3961367 h 5775681"/>
                <a:gd name="connsiteX12" fmla="*/ 1800855 w 4979788"/>
                <a:gd name="connsiteY12" fmla="*/ 4479959 h 5775681"/>
                <a:gd name="connsiteX13" fmla="*/ 2111709 w 4979788"/>
                <a:gd name="connsiteY13" fmla="*/ 4800161 h 5775681"/>
                <a:gd name="connsiteX14" fmla="*/ 3183700 w 4979788"/>
                <a:gd name="connsiteY14" fmla="*/ 5495290 h 5775681"/>
                <a:gd name="connsiteX15" fmla="*/ 4217362 w 4979788"/>
                <a:gd name="connsiteY15" fmla="*/ 5271825 h 5775681"/>
                <a:gd name="connsiteX16" fmla="*/ 4858236 w 4979788"/>
                <a:gd name="connsiteY16" fmla="*/ 4847033 h 5775681"/>
                <a:gd name="connsiteX17" fmla="*/ 4979788 w 4979788"/>
                <a:gd name="connsiteY17" fmla="*/ 4723656 h 5775681"/>
                <a:gd name="connsiteX18" fmla="*/ 4979788 w 4979788"/>
                <a:gd name="connsiteY18" fmla="*/ 5583662 h 5775681"/>
                <a:gd name="connsiteX19" fmla="*/ 4854479 w 4979788"/>
                <a:gd name="connsiteY19" fmla="*/ 5667167 h 5775681"/>
                <a:gd name="connsiteX20" fmla="*/ 4675442 w 4979788"/>
                <a:gd name="connsiteY20" fmla="*/ 5770196 h 5775681"/>
                <a:gd name="connsiteX21" fmla="*/ 4664267 w 4979788"/>
                <a:gd name="connsiteY21" fmla="*/ 5775681 h 5775681"/>
                <a:gd name="connsiteX22" fmla="*/ 2182648 w 4979788"/>
                <a:gd name="connsiteY22" fmla="*/ 5775681 h 5775681"/>
                <a:gd name="connsiteX23" fmla="*/ 2061886 w 4979788"/>
                <a:gd name="connsiteY23" fmla="*/ 5677500 h 5775681"/>
                <a:gd name="connsiteX24" fmla="*/ 1322792 w 4979788"/>
                <a:gd name="connsiteY24" fmla="*/ 4932309 h 5775681"/>
                <a:gd name="connsiteX25" fmla="*/ 92914 w 4979788"/>
                <a:gd name="connsiteY25" fmla="*/ 3768567 h 5775681"/>
                <a:gd name="connsiteX26" fmla="*/ 3183700 w 4979788"/>
                <a:gd name="connsiteY26" fmla="*/ 0 h 577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79788" h="5775681">
                  <a:moveTo>
                    <a:pt x="3183700" y="0"/>
                  </a:moveTo>
                  <a:cubicBezTo>
                    <a:pt x="3753256" y="0"/>
                    <a:pt x="4287235" y="149169"/>
                    <a:pt x="4747305" y="409825"/>
                  </a:cubicBezTo>
                  <a:lnTo>
                    <a:pt x="4979788" y="557461"/>
                  </a:lnTo>
                  <a:lnTo>
                    <a:pt x="4979788" y="1416206"/>
                  </a:lnTo>
                  <a:lnTo>
                    <a:pt x="4919774" y="1351459"/>
                  </a:lnTo>
                  <a:cubicBezTo>
                    <a:pt x="4455250" y="896230"/>
                    <a:pt x="3838816" y="645489"/>
                    <a:pt x="3183700" y="645489"/>
                  </a:cubicBezTo>
                  <a:cubicBezTo>
                    <a:pt x="2851221" y="645489"/>
                    <a:pt x="2489729" y="745615"/>
                    <a:pt x="2138259" y="935196"/>
                  </a:cubicBezTo>
                  <a:cubicBezTo>
                    <a:pt x="1778174" y="1129351"/>
                    <a:pt x="1452901" y="1403471"/>
                    <a:pt x="1197431" y="1727741"/>
                  </a:cubicBezTo>
                  <a:cubicBezTo>
                    <a:pt x="972554" y="2013212"/>
                    <a:pt x="811325" y="2329519"/>
                    <a:pt x="730974" y="2642606"/>
                  </a:cubicBezTo>
                  <a:cubicBezTo>
                    <a:pt x="647283" y="2968907"/>
                    <a:pt x="649568" y="3289279"/>
                    <a:pt x="738182" y="3594743"/>
                  </a:cubicBezTo>
                  <a:cubicBezTo>
                    <a:pt x="772819" y="3714014"/>
                    <a:pt x="812731" y="3800926"/>
                    <a:pt x="850709" y="3839385"/>
                  </a:cubicBezTo>
                  <a:cubicBezTo>
                    <a:pt x="884642" y="3873607"/>
                    <a:pt x="959544" y="3912403"/>
                    <a:pt x="1054663" y="3961367"/>
                  </a:cubicBezTo>
                  <a:cubicBezTo>
                    <a:pt x="1248068" y="4061154"/>
                    <a:pt x="1513033" y="4197708"/>
                    <a:pt x="1800855" y="4479959"/>
                  </a:cubicBezTo>
                  <a:cubicBezTo>
                    <a:pt x="1910743" y="4587879"/>
                    <a:pt x="2012898" y="4695799"/>
                    <a:pt x="2111709" y="4800161"/>
                  </a:cubicBezTo>
                  <a:cubicBezTo>
                    <a:pt x="2543883" y="5256916"/>
                    <a:pt x="2787749" y="5495290"/>
                    <a:pt x="3183700" y="5495290"/>
                  </a:cubicBezTo>
                  <a:cubicBezTo>
                    <a:pt x="3545016" y="5495290"/>
                    <a:pt x="3892794" y="5420068"/>
                    <a:pt x="4217362" y="5271825"/>
                  </a:cubicBezTo>
                  <a:cubicBezTo>
                    <a:pt x="4450371" y="5165346"/>
                    <a:pt x="4668348" y="5020556"/>
                    <a:pt x="4858236" y="4847033"/>
                  </a:cubicBezTo>
                  <a:lnTo>
                    <a:pt x="4979788" y="4723656"/>
                  </a:lnTo>
                  <a:lnTo>
                    <a:pt x="4979788" y="5583662"/>
                  </a:lnTo>
                  <a:lnTo>
                    <a:pt x="4854479" y="5667167"/>
                  </a:lnTo>
                  <a:cubicBezTo>
                    <a:pt x="4796078" y="5703380"/>
                    <a:pt x="4736371" y="5737751"/>
                    <a:pt x="4675442" y="5770196"/>
                  </a:cubicBezTo>
                  <a:lnTo>
                    <a:pt x="4664267" y="5775681"/>
                  </a:lnTo>
                  <a:lnTo>
                    <a:pt x="2182648" y="5775681"/>
                  </a:lnTo>
                  <a:lnTo>
                    <a:pt x="2061886" y="5677500"/>
                  </a:lnTo>
                  <a:cubicBezTo>
                    <a:pt x="1808173" y="5455696"/>
                    <a:pt x="1579493" y="5184109"/>
                    <a:pt x="1322792" y="4932309"/>
                  </a:cubicBezTo>
                  <a:cubicBezTo>
                    <a:pt x="756293" y="4376783"/>
                    <a:pt x="329395" y="4584153"/>
                    <a:pt x="92914" y="3768567"/>
                  </a:cubicBezTo>
                  <a:cubicBezTo>
                    <a:pt x="-445104" y="1912407"/>
                    <a:pt x="1454660" y="0"/>
                    <a:pt x="318370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E3CA7F76-48F9-4FA5-B190-66E18CBA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2331" y="1079096"/>
              <a:ext cx="4979668" cy="5775681"/>
            </a:xfrm>
            <a:custGeom>
              <a:avLst/>
              <a:gdLst>
                <a:gd name="connsiteX0" fmla="*/ 3183579 w 4979668"/>
                <a:gd name="connsiteY0" fmla="*/ 0 h 5775681"/>
                <a:gd name="connsiteX1" fmla="*/ 4747185 w 4979668"/>
                <a:gd name="connsiteY1" fmla="*/ 409825 h 5775681"/>
                <a:gd name="connsiteX2" fmla="*/ 4979668 w 4979668"/>
                <a:gd name="connsiteY2" fmla="*/ 557461 h 5775681"/>
                <a:gd name="connsiteX3" fmla="*/ 4979668 w 4979668"/>
                <a:gd name="connsiteY3" fmla="*/ 1258756 h 5775681"/>
                <a:gd name="connsiteX4" fmla="*/ 4809841 w 4979668"/>
                <a:gd name="connsiteY4" fmla="*/ 1107659 h 5775681"/>
                <a:gd name="connsiteX5" fmla="*/ 3183579 w 4979668"/>
                <a:gd name="connsiteY5" fmla="*/ 537738 h 5775681"/>
                <a:gd name="connsiteX6" fmla="*/ 2083633 w 4979668"/>
                <a:gd name="connsiteY6" fmla="*/ 841167 h 5775681"/>
                <a:gd name="connsiteX7" fmla="*/ 1108521 w 4979668"/>
                <a:gd name="connsiteY7" fmla="*/ 1662513 h 5775681"/>
                <a:gd name="connsiteX8" fmla="*/ 622547 w 4979668"/>
                <a:gd name="connsiteY8" fmla="*/ 2616514 h 5775681"/>
                <a:gd name="connsiteX9" fmla="*/ 630634 w 4979668"/>
                <a:gd name="connsiteY9" fmla="*/ 3623375 h 5775681"/>
                <a:gd name="connsiteX10" fmla="*/ 769885 w 4979668"/>
                <a:gd name="connsiteY10" fmla="*/ 3913252 h 5775681"/>
                <a:gd name="connsiteX11" fmla="*/ 1001971 w 4979668"/>
                <a:gd name="connsiteY11" fmla="*/ 4055902 h 5775681"/>
                <a:gd name="connsiteX12" fmla="*/ 1721087 w 4979668"/>
                <a:gd name="connsiteY12" fmla="*/ 4555013 h 5775681"/>
                <a:gd name="connsiteX13" fmla="*/ 2029128 w 4979668"/>
                <a:gd name="connsiteY13" fmla="*/ 4872335 h 5775681"/>
                <a:gd name="connsiteX14" fmla="*/ 2620243 w 4979668"/>
                <a:gd name="connsiteY14" fmla="*/ 5422270 h 5775681"/>
                <a:gd name="connsiteX15" fmla="*/ 3183579 w 4979668"/>
                <a:gd name="connsiteY15" fmla="*/ 5602532 h 5775681"/>
                <a:gd name="connsiteX16" fmla="*/ 4265066 w 4979668"/>
                <a:gd name="connsiteY16" fmla="*/ 5368733 h 5775681"/>
                <a:gd name="connsiteX17" fmla="*/ 4934918 w 4979668"/>
                <a:gd name="connsiteY17" fmla="*/ 4924810 h 5775681"/>
                <a:gd name="connsiteX18" fmla="*/ 4979668 w 4979668"/>
                <a:gd name="connsiteY18" fmla="*/ 4879411 h 5775681"/>
                <a:gd name="connsiteX19" fmla="*/ 4979668 w 4979668"/>
                <a:gd name="connsiteY19" fmla="*/ 5583439 h 5775681"/>
                <a:gd name="connsiteX20" fmla="*/ 4854534 w 4979668"/>
                <a:gd name="connsiteY20" fmla="*/ 5666827 h 5775681"/>
                <a:gd name="connsiteX21" fmla="*/ 4675497 w 4979668"/>
                <a:gd name="connsiteY21" fmla="*/ 5769856 h 5775681"/>
                <a:gd name="connsiteX22" fmla="*/ 4663630 w 4979668"/>
                <a:gd name="connsiteY22" fmla="*/ 5775681 h 5775681"/>
                <a:gd name="connsiteX23" fmla="*/ 2183122 w 4979668"/>
                <a:gd name="connsiteY23" fmla="*/ 5775681 h 5775681"/>
                <a:gd name="connsiteX24" fmla="*/ 2061943 w 4979668"/>
                <a:gd name="connsiteY24" fmla="*/ 5677161 h 5775681"/>
                <a:gd name="connsiteX25" fmla="*/ 1322849 w 4979668"/>
                <a:gd name="connsiteY25" fmla="*/ 4931971 h 5775681"/>
                <a:gd name="connsiteX26" fmla="*/ 92969 w 4979668"/>
                <a:gd name="connsiteY26" fmla="*/ 3768229 h 5775681"/>
                <a:gd name="connsiteX27" fmla="*/ 3183579 w 4979668"/>
                <a:gd name="connsiteY27" fmla="*/ 0 h 577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79668" h="5775681">
                  <a:moveTo>
                    <a:pt x="3183579" y="0"/>
                  </a:moveTo>
                  <a:cubicBezTo>
                    <a:pt x="3753135" y="0"/>
                    <a:pt x="4287115" y="149169"/>
                    <a:pt x="4747185" y="409825"/>
                  </a:cubicBezTo>
                  <a:lnTo>
                    <a:pt x="4979668" y="557461"/>
                  </a:lnTo>
                  <a:lnTo>
                    <a:pt x="4979668" y="1258756"/>
                  </a:lnTo>
                  <a:lnTo>
                    <a:pt x="4809841" y="1107659"/>
                  </a:lnTo>
                  <a:cubicBezTo>
                    <a:pt x="4351821" y="738532"/>
                    <a:pt x="3783114" y="537738"/>
                    <a:pt x="3183579" y="537738"/>
                  </a:cubicBezTo>
                  <a:cubicBezTo>
                    <a:pt x="2832111" y="537738"/>
                    <a:pt x="2451631" y="642608"/>
                    <a:pt x="2083633" y="841167"/>
                  </a:cubicBezTo>
                  <a:cubicBezTo>
                    <a:pt x="1710185" y="1042608"/>
                    <a:pt x="1373133" y="1326555"/>
                    <a:pt x="1108521" y="1662513"/>
                  </a:cubicBezTo>
                  <a:cubicBezTo>
                    <a:pt x="874500" y="1959676"/>
                    <a:pt x="706589" y="2289536"/>
                    <a:pt x="622547" y="2616514"/>
                  </a:cubicBezTo>
                  <a:cubicBezTo>
                    <a:pt x="534107" y="2961113"/>
                    <a:pt x="536745" y="3299951"/>
                    <a:pt x="630634" y="3623375"/>
                  </a:cubicBezTo>
                  <a:cubicBezTo>
                    <a:pt x="671249" y="3763314"/>
                    <a:pt x="718019" y="3860731"/>
                    <a:pt x="769885" y="3913252"/>
                  </a:cubicBezTo>
                  <a:cubicBezTo>
                    <a:pt x="814017" y="3957808"/>
                    <a:pt x="883292" y="3994742"/>
                    <a:pt x="1001971" y="4055902"/>
                  </a:cubicBezTo>
                  <a:cubicBezTo>
                    <a:pt x="1189047" y="4152472"/>
                    <a:pt x="1445397" y="4284619"/>
                    <a:pt x="1721087" y="4555013"/>
                  </a:cubicBezTo>
                  <a:cubicBezTo>
                    <a:pt x="1829569" y="4661408"/>
                    <a:pt x="1931018" y="4768650"/>
                    <a:pt x="2029128" y="4872335"/>
                  </a:cubicBezTo>
                  <a:cubicBezTo>
                    <a:pt x="2231325" y="5085972"/>
                    <a:pt x="2422268" y="5287920"/>
                    <a:pt x="2620243" y="5422270"/>
                  </a:cubicBezTo>
                  <a:cubicBezTo>
                    <a:pt x="2803979" y="5546962"/>
                    <a:pt x="2977693" y="5602532"/>
                    <a:pt x="3183579" y="5602532"/>
                  </a:cubicBezTo>
                  <a:cubicBezTo>
                    <a:pt x="3561599" y="5602532"/>
                    <a:pt x="3925551" y="5523921"/>
                    <a:pt x="4265066" y="5368733"/>
                  </a:cubicBezTo>
                  <a:cubicBezTo>
                    <a:pt x="4508625" y="5257425"/>
                    <a:pt x="4736458" y="5106090"/>
                    <a:pt x="4934918" y="4924810"/>
                  </a:cubicBezTo>
                  <a:lnTo>
                    <a:pt x="4979668" y="4879411"/>
                  </a:lnTo>
                  <a:lnTo>
                    <a:pt x="4979668" y="5583439"/>
                  </a:lnTo>
                  <a:lnTo>
                    <a:pt x="4854534" y="5666827"/>
                  </a:lnTo>
                  <a:cubicBezTo>
                    <a:pt x="4796133" y="5703040"/>
                    <a:pt x="4736426" y="5737411"/>
                    <a:pt x="4675497" y="5769856"/>
                  </a:cubicBezTo>
                  <a:lnTo>
                    <a:pt x="4663630" y="5775681"/>
                  </a:lnTo>
                  <a:lnTo>
                    <a:pt x="2183122" y="5775681"/>
                  </a:lnTo>
                  <a:lnTo>
                    <a:pt x="2061943" y="5677161"/>
                  </a:lnTo>
                  <a:cubicBezTo>
                    <a:pt x="1808230" y="5455357"/>
                    <a:pt x="1579550" y="5183770"/>
                    <a:pt x="1322849" y="4931971"/>
                  </a:cubicBezTo>
                  <a:cubicBezTo>
                    <a:pt x="756347" y="4376444"/>
                    <a:pt x="329450" y="4583813"/>
                    <a:pt x="92969" y="3768229"/>
                  </a:cubicBezTo>
                  <a:cubicBezTo>
                    <a:pt x="-445225" y="1912407"/>
                    <a:pt x="1454539" y="0"/>
                    <a:pt x="318357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837B10D0-B5D7-47CD-8E52-0961F987C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2812" y="1126122"/>
              <a:ext cx="4959187" cy="5728654"/>
            </a:xfrm>
            <a:custGeom>
              <a:avLst/>
              <a:gdLst>
                <a:gd name="connsiteX0" fmla="*/ 4959187 w 4959187"/>
                <a:gd name="connsiteY0" fmla="*/ 5096949 h 5728654"/>
                <a:gd name="connsiteX1" fmla="*/ 4959187 w 4959187"/>
                <a:gd name="connsiteY1" fmla="*/ 5480294 h 5728654"/>
                <a:gd name="connsiteX2" fmla="*/ 4912886 w 4959187"/>
                <a:gd name="connsiteY2" fmla="*/ 5514848 h 5728654"/>
                <a:gd name="connsiteX3" fmla="*/ 4657944 w 4959187"/>
                <a:gd name="connsiteY3" fmla="*/ 5668510 h 5728654"/>
                <a:gd name="connsiteX4" fmla="*/ 4531126 w 4959187"/>
                <a:gd name="connsiteY4" fmla="*/ 5728654 h 5728654"/>
                <a:gd name="connsiteX5" fmla="*/ 3955901 w 4959187"/>
                <a:gd name="connsiteY5" fmla="*/ 5728654 h 5728654"/>
                <a:gd name="connsiteX6" fmla="*/ 4031774 w 4959187"/>
                <a:gd name="connsiteY6" fmla="*/ 5700446 h 5728654"/>
                <a:gd name="connsiteX7" fmla="*/ 4280628 w 4959187"/>
                <a:gd name="connsiteY7" fmla="*/ 5584478 h 5728654"/>
                <a:gd name="connsiteX8" fmla="*/ 4515880 w 4959187"/>
                <a:gd name="connsiteY8" fmla="*/ 5446063 h 5728654"/>
                <a:gd name="connsiteX9" fmla="*/ 4572494 w 4959187"/>
                <a:gd name="connsiteY9" fmla="*/ 5408282 h 5728654"/>
                <a:gd name="connsiteX10" fmla="*/ 4628054 w 4959187"/>
                <a:gd name="connsiteY10" fmla="*/ 5369147 h 5728654"/>
                <a:gd name="connsiteX11" fmla="*/ 4682910 w 4959187"/>
                <a:gd name="connsiteY11" fmla="*/ 5329164 h 5728654"/>
                <a:gd name="connsiteX12" fmla="*/ 4736713 w 4959187"/>
                <a:gd name="connsiteY12" fmla="*/ 5288164 h 5728654"/>
                <a:gd name="connsiteX13" fmla="*/ 4942668 w 4959187"/>
                <a:gd name="connsiteY13" fmla="*/ 5113641 h 5728654"/>
                <a:gd name="connsiteX14" fmla="*/ 3157122 w 4959187"/>
                <a:gd name="connsiteY14" fmla="*/ 75 h 5728654"/>
                <a:gd name="connsiteX15" fmla="*/ 3755272 w 4959187"/>
                <a:gd name="connsiteY15" fmla="*/ 53103 h 5728654"/>
                <a:gd name="connsiteX16" fmla="*/ 4340057 w 4959187"/>
                <a:gd name="connsiteY16" fmla="*/ 206596 h 5728654"/>
                <a:gd name="connsiteX17" fmla="*/ 4884404 w 4959187"/>
                <a:gd name="connsiteY17" fmla="*/ 475634 h 5728654"/>
                <a:gd name="connsiteX18" fmla="*/ 4959187 w 4959187"/>
                <a:gd name="connsiteY18" fmla="*/ 526636 h 5728654"/>
                <a:gd name="connsiteX19" fmla="*/ 4959187 w 4959187"/>
                <a:gd name="connsiteY19" fmla="*/ 1050070 h 5728654"/>
                <a:gd name="connsiteX20" fmla="*/ 4854338 w 4959187"/>
                <a:gd name="connsiteY20" fmla="*/ 951534 h 5728654"/>
                <a:gd name="connsiteX21" fmla="*/ 4651262 w 4959187"/>
                <a:gd name="connsiteY21" fmla="*/ 781944 h 5728654"/>
                <a:gd name="connsiteX22" fmla="*/ 4205200 w 4959187"/>
                <a:gd name="connsiteY22" fmla="*/ 488172 h 5728654"/>
                <a:gd name="connsiteX23" fmla="*/ 3700941 w 4959187"/>
                <a:gd name="connsiteY23" fmla="*/ 286902 h 5728654"/>
                <a:gd name="connsiteX24" fmla="*/ 3156594 w 4959187"/>
                <a:gd name="connsiteY24" fmla="*/ 218794 h 5728654"/>
                <a:gd name="connsiteX25" fmla="*/ 2885827 w 4959187"/>
                <a:gd name="connsiteY25" fmla="*/ 240651 h 5728654"/>
                <a:gd name="connsiteX26" fmla="*/ 2619632 w 4959187"/>
                <a:gd name="connsiteY26" fmla="*/ 298760 h 5728654"/>
                <a:gd name="connsiteX27" fmla="*/ 2362050 w 4959187"/>
                <a:gd name="connsiteY27" fmla="*/ 388553 h 5728654"/>
                <a:gd name="connsiteX28" fmla="*/ 2299282 w 4959187"/>
                <a:gd name="connsiteY28" fmla="*/ 415491 h 5728654"/>
                <a:gd name="connsiteX29" fmla="*/ 2237217 w 4959187"/>
                <a:gd name="connsiteY29" fmla="*/ 443954 h 5728654"/>
                <a:gd name="connsiteX30" fmla="*/ 2176206 w 4959187"/>
                <a:gd name="connsiteY30" fmla="*/ 474279 h 5728654"/>
                <a:gd name="connsiteX31" fmla="*/ 2115899 w 4959187"/>
                <a:gd name="connsiteY31" fmla="*/ 506129 h 5728654"/>
                <a:gd name="connsiteX32" fmla="*/ 1665266 w 4959187"/>
                <a:gd name="connsiteY32" fmla="*/ 808882 h 5728654"/>
                <a:gd name="connsiteX33" fmla="*/ 1275994 w 4959187"/>
                <a:gd name="connsiteY33" fmla="*/ 1180419 h 5728654"/>
                <a:gd name="connsiteX34" fmla="*/ 1105623 w 4959187"/>
                <a:gd name="connsiteY34" fmla="*/ 1385755 h 5728654"/>
                <a:gd name="connsiteX35" fmla="*/ 952833 w 4959187"/>
                <a:gd name="connsiteY35" fmla="*/ 1602105 h 5728654"/>
                <a:gd name="connsiteX36" fmla="*/ 702109 w 4959187"/>
                <a:gd name="connsiteY36" fmla="*/ 2060893 h 5728654"/>
                <a:gd name="connsiteX37" fmla="*/ 531913 w 4959187"/>
                <a:gd name="connsiteY37" fmla="*/ 2544584 h 5728654"/>
                <a:gd name="connsiteX38" fmla="*/ 469320 w 4959187"/>
                <a:gd name="connsiteY38" fmla="*/ 2790921 h 5728654"/>
                <a:gd name="connsiteX39" fmla="*/ 429407 w 4959187"/>
                <a:gd name="connsiteY39" fmla="*/ 3041662 h 5728654"/>
                <a:gd name="connsiteX40" fmla="*/ 412002 w 4959187"/>
                <a:gd name="connsiteY40" fmla="*/ 3296469 h 5728654"/>
                <a:gd name="connsiteX41" fmla="*/ 421320 w 4959187"/>
                <a:gd name="connsiteY41" fmla="*/ 3554664 h 5728654"/>
                <a:gd name="connsiteX42" fmla="*/ 474595 w 4959187"/>
                <a:gd name="connsiteY42" fmla="*/ 3807776 h 5728654"/>
                <a:gd name="connsiteX43" fmla="*/ 582902 w 4959187"/>
                <a:gd name="connsiteY43" fmla="*/ 4027852 h 5728654"/>
                <a:gd name="connsiteX44" fmla="*/ 754152 w 4959187"/>
                <a:gd name="connsiteY44" fmla="*/ 4188293 h 5728654"/>
                <a:gd name="connsiteX45" fmla="*/ 866679 w 4959187"/>
                <a:gd name="connsiteY45" fmla="*/ 4250639 h 5728654"/>
                <a:gd name="connsiteX46" fmla="*/ 993096 w 4959187"/>
                <a:gd name="connsiteY46" fmla="*/ 4310784 h 5728654"/>
                <a:gd name="connsiteX47" fmla="*/ 1260874 w 4959187"/>
                <a:gd name="connsiteY47" fmla="*/ 4451401 h 5728654"/>
                <a:gd name="connsiteX48" fmla="*/ 1509662 w 4959187"/>
                <a:gd name="connsiteY48" fmla="*/ 4636069 h 5728654"/>
                <a:gd name="connsiteX49" fmla="*/ 1565750 w 4959187"/>
                <a:gd name="connsiteY49" fmla="*/ 4687741 h 5728654"/>
                <a:gd name="connsiteX50" fmla="*/ 1618146 w 4959187"/>
                <a:gd name="connsiteY50" fmla="*/ 4738736 h 5728654"/>
                <a:gd name="connsiteX51" fmla="*/ 1718892 w 4959187"/>
                <a:gd name="connsiteY51" fmla="*/ 4842592 h 5728654"/>
                <a:gd name="connsiteX52" fmla="*/ 1905792 w 4959187"/>
                <a:gd name="connsiteY52" fmla="*/ 5056229 h 5728654"/>
                <a:gd name="connsiteX53" fmla="*/ 1996339 w 4959187"/>
                <a:gd name="connsiteY53" fmla="*/ 5162285 h 5728654"/>
                <a:gd name="connsiteX54" fmla="*/ 2086713 w 4959187"/>
                <a:gd name="connsiteY54" fmla="*/ 5266478 h 5728654"/>
                <a:gd name="connsiteX55" fmla="*/ 2273085 w 4959187"/>
                <a:gd name="connsiteY55" fmla="*/ 5463851 h 5728654"/>
                <a:gd name="connsiteX56" fmla="*/ 2475458 w 4959187"/>
                <a:gd name="connsiteY56" fmla="*/ 5636999 h 5728654"/>
                <a:gd name="connsiteX57" fmla="*/ 2585434 w 4959187"/>
                <a:gd name="connsiteY57" fmla="*/ 5709955 h 5728654"/>
                <a:gd name="connsiteX58" fmla="*/ 2621317 w 4959187"/>
                <a:gd name="connsiteY58" fmla="*/ 5728654 h 5728654"/>
                <a:gd name="connsiteX59" fmla="*/ 2193461 w 4959187"/>
                <a:gd name="connsiteY59" fmla="*/ 5728654 h 5728654"/>
                <a:gd name="connsiteX60" fmla="*/ 2094097 w 4959187"/>
                <a:gd name="connsiteY60" fmla="*/ 5656143 h 5728654"/>
                <a:gd name="connsiteX61" fmla="*/ 1869747 w 4959187"/>
                <a:gd name="connsiteY61" fmla="*/ 5464869 h 5728654"/>
                <a:gd name="connsiteX62" fmla="*/ 1764606 w 4959187"/>
                <a:gd name="connsiteY62" fmla="*/ 5365419 h 5728654"/>
                <a:gd name="connsiteX63" fmla="*/ 1662979 w 4959187"/>
                <a:gd name="connsiteY63" fmla="*/ 5264783 h 5728654"/>
                <a:gd name="connsiteX64" fmla="*/ 1466235 w 4959187"/>
                <a:gd name="connsiteY64" fmla="*/ 5064530 h 5728654"/>
                <a:gd name="connsiteX65" fmla="*/ 1371114 w 4959187"/>
                <a:gd name="connsiteY65" fmla="*/ 4965081 h 5728654"/>
                <a:gd name="connsiteX66" fmla="*/ 1323642 w 4959187"/>
                <a:gd name="connsiteY66" fmla="*/ 4916119 h 5728654"/>
                <a:gd name="connsiteX67" fmla="*/ 1277576 w 4959187"/>
                <a:gd name="connsiteY67" fmla="*/ 4870206 h 5728654"/>
                <a:gd name="connsiteX68" fmla="*/ 1181928 w 4959187"/>
                <a:gd name="connsiteY68" fmla="*/ 4784311 h 5728654"/>
                <a:gd name="connsiteX69" fmla="*/ 1080304 w 4959187"/>
                <a:gd name="connsiteY69" fmla="*/ 4705023 h 5728654"/>
                <a:gd name="connsiteX70" fmla="*/ 853316 w 4959187"/>
                <a:gd name="connsiteY70" fmla="*/ 4562202 h 5728654"/>
                <a:gd name="connsiteX71" fmla="*/ 595033 w 4959187"/>
                <a:gd name="connsiteY71" fmla="*/ 4405319 h 5728654"/>
                <a:gd name="connsiteX72" fmla="*/ 530331 w 4959187"/>
                <a:gd name="connsiteY72" fmla="*/ 4355510 h 5728654"/>
                <a:gd name="connsiteX73" fmla="*/ 468969 w 4959187"/>
                <a:gd name="connsiteY73" fmla="*/ 4299941 h 5728654"/>
                <a:gd name="connsiteX74" fmla="*/ 362244 w 4959187"/>
                <a:gd name="connsiteY74" fmla="*/ 4174739 h 5728654"/>
                <a:gd name="connsiteX75" fmla="*/ 278903 w 4959187"/>
                <a:gd name="connsiteY75" fmla="*/ 4039035 h 5728654"/>
                <a:gd name="connsiteX76" fmla="*/ 214200 w 4959187"/>
                <a:gd name="connsiteY76" fmla="*/ 3899602 h 5728654"/>
                <a:gd name="connsiteX77" fmla="*/ 111169 w 4959187"/>
                <a:gd name="connsiteY77" fmla="*/ 3619212 h 5728654"/>
                <a:gd name="connsiteX78" fmla="*/ 33983 w 4959187"/>
                <a:gd name="connsiteY78" fmla="*/ 3329166 h 5728654"/>
                <a:gd name="connsiteX79" fmla="*/ 928 w 4959187"/>
                <a:gd name="connsiteY79" fmla="*/ 3029633 h 5728654"/>
                <a:gd name="connsiteX80" fmla="*/ 60357 w 4959187"/>
                <a:gd name="connsiteY80" fmla="*/ 2430227 h 5728654"/>
                <a:gd name="connsiteX81" fmla="*/ 79521 w 4959187"/>
                <a:gd name="connsiteY81" fmla="*/ 2356699 h 5728654"/>
                <a:gd name="connsiteX82" fmla="*/ 101323 w 4959187"/>
                <a:gd name="connsiteY82" fmla="*/ 2284527 h 5728654"/>
                <a:gd name="connsiteX83" fmla="*/ 125938 w 4959187"/>
                <a:gd name="connsiteY83" fmla="*/ 2213371 h 5728654"/>
                <a:gd name="connsiteX84" fmla="*/ 152839 w 4959187"/>
                <a:gd name="connsiteY84" fmla="*/ 2143061 h 5728654"/>
                <a:gd name="connsiteX85" fmla="*/ 277497 w 4959187"/>
                <a:gd name="connsiteY85" fmla="*/ 1869957 h 5728654"/>
                <a:gd name="connsiteX86" fmla="*/ 599604 w 4959187"/>
                <a:gd name="connsiteY86" fmla="*/ 1367289 h 5728654"/>
                <a:gd name="connsiteX87" fmla="*/ 1002063 w 4959187"/>
                <a:gd name="connsiteY87" fmla="*/ 928831 h 5728654"/>
                <a:gd name="connsiteX88" fmla="*/ 1469048 w 4959187"/>
                <a:gd name="connsiteY88" fmla="*/ 559837 h 5728654"/>
                <a:gd name="connsiteX89" fmla="*/ 1723462 w 4959187"/>
                <a:gd name="connsiteY89" fmla="*/ 404140 h 5728654"/>
                <a:gd name="connsiteX90" fmla="*/ 1990010 w 4959187"/>
                <a:gd name="connsiteY90" fmla="*/ 268942 h 5728654"/>
                <a:gd name="connsiteX91" fmla="*/ 2556687 w 4959187"/>
                <a:gd name="connsiteY91" fmla="*/ 72247 h 5728654"/>
                <a:gd name="connsiteX92" fmla="*/ 2854004 w 4959187"/>
                <a:gd name="connsiteY92" fmla="*/ 18201 h 5728654"/>
                <a:gd name="connsiteX93" fmla="*/ 3157122 w 4959187"/>
                <a:gd name="connsiteY93" fmla="*/ 75 h 572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959187" h="5728654">
                  <a:moveTo>
                    <a:pt x="4959187" y="5096949"/>
                  </a:moveTo>
                  <a:lnTo>
                    <a:pt x="4959187" y="5480294"/>
                  </a:lnTo>
                  <a:lnTo>
                    <a:pt x="4912886" y="5514848"/>
                  </a:lnTo>
                  <a:cubicBezTo>
                    <a:pt x="4830954" y="5570247"/>
                    <a:pt x="4745856" y="5621750"/>
                    <a:pt x="4657944" y="5668510"/>
                  </a:cubicBezTo>
                  <a:lnTo>
                    <a:pt x="4531126" y="5728654"/>
                  </a:lnTo>
                  <a:lnTo>
                    <a:pt x="3955901" y="5728654"/>
                  </a:lnTo>
                  <a:lnTo>
                    <a:pt x="4031774" y="5700446"/>
                  </a:lnTo>
                  <a:cubicBezTo>
                    <a:pt x="4116894" y="5666054"/>
                    <a:pt x="4199926" y="5627087"/>
                    <a:pt x="4280628" y="5584478"/>
                  </a:cubicBezTo>
                  <a:cubicBezTo>
                    <a:pt x="4361331" y="5541955"/>
                    <a:pt x="4439572" y="5495364"/>
                    <a:pt x="4515880" y="5446063"/>
                  </a:cubicBezTo>
                  <a:lnTo>
                    <a:pt x="4572494" y="5408282"/>
                  </a:lnTo>
                  <a:lnTo>
                    <a:pt x="4628054" y="5369147"/>
                  </a:lnTo>
                  <a:lnTo>
                    <a:pt x="4682910" y="5329164"/>
                  </a:lnTo>
                  <a:cubicBezTo>
                    <a:pt x="4701196" y="5315780"/>
                    <a:pt x="4718778" y="5301548"/>
                    <a:pt x="4736713" y="5288164"/>
                  </a:cubicBezTo>
                  <a:cubicBezTo>
                    <a:pt x="4808010" y="5232849"/>
                    <a:pt x="4876756" y="5174611"/>
                    <a:pt x="4942668" y="5113641"/>
                  </a:cubicBezTo>
                  <a:close/>
                  <a:moveTo>
                    <a:pt x="3157122" y="75"/>
                  </a:moveTo>
                  <a:cubicBezTo>
                    <a:pt x="3357384" y="1430"/>
                    <a:pt x="3557294" y="19219"/>
                    <a:pt x="3755272" y="53103"/>
                  </a:cubicBezTo>
                  <a:cubicBezTo>
                    <a:pt x="3953072" y="87325"/>
                    <a:pt x="4149816" y="136626"/>
                    <a:pt x="4340057" y="206596"/>
                  </a:cubicBezTo>
                  <a:cubicBezTo>
                    <a:pt x="4530298" y="276397"/>
                    <a:pt x="4713855" y="366021"/>
                    <a:pt x="4884404" y="475634"/>
                  </a:cubicBezTo>
                  <a:lnTo>
                    <a:pt x="4959187" y="526636"/>
                  </a:lnTo>
                  <a:lnTo>
                    <a:pt x="4959187" y="1050070"/>
                  </a:lnTo>
                  <a:lnTo>
                    <a:pt x="4854338" y="951534"/>
                  </a:lnTo>
                  <a:cubicBezTo>
                    <a:pt x="4787525" y="894270"/>
                    <a:pt x="4721065" y="836329"/>
                    <a:pt x="4651262" y="781944"/>
                  </a:cubicBezTo>
                  <a:cubicBezTo>
                    <a:pt x="4512011" y="673009"/>
                    <a:pt x="4363794" y="573050"/>
                    <a:pt x="4205200" y="488172"/>
                  </a:cubicBezTo>
                  <a:cubicBezTo>
                    <a:pt x="4046785" y="403462"/>
                    <a:pt x="3877995" y="332984"/>
                    <a:pt x="3700941" y="286902"/>
                  </a:cubicBezTo>
                  <a:cubicBezTo>
                    <a:pt x="3524240" y="240480"/>
                    <a:pt x="3340328" y="217439"/>
                    <a:pt x="3156594" y="218794"/>
                  </a:cubicBezTo>
                  <a:cubicBezTo>
                    <a:pt x="3066222" y="219811"/>
                    <a:pt x="2975673" y="227266"/>
                    <a:pt x="2885827" y="240651"/>
                  </a:cubicBezTo>
                  <a:cubicBezTo>
                    <a:pt x="2796158" y="254542"/>
                    <a:pt x="2707016" y="273686"/>
                    <a:pt x="2619632" y="298760"/>
                  </a:cubicBezTo>
                  <a:cubicBezTo>
                    <a:pt x="2532247" y="324005"/>
                    <a:pt x="2445919" y="353483"/>
                    <a:pt x="2362050" y="388553"/>
                  </a:cubicBezTo>
                  <a:cubicBezTo>
                    <a:pt x="2341129" y="397532"/>
                    <a:pt x="2320030" y="406004"/>
                    <a:pt x="2299282" y="415491"/>
                  </a:cubicBezTo>
                  <a:lnTo>
                    <a:pt x="2237217" y="443954"/>
                  </a:lnTo>
                  <a:lnTo>
                    <a:pt x="2176206" y="474279"/>
                  </a:lnTo>
                  <a:cubicBezTo>
                    <a:pt x="2155986" y="484615"/>
                    <a:pt x="2135944" y="495457"/>
                    <a:pt x="2115899" y="506129"/>
                  </a:cubicBezTo>
                  <a:cubicBezTo>
                    <a:pt x="1956252" y="592872"/>
                    <a:pt x="1805397" y="694864"/>
                    <a:pt x="1665266" y="808882"/>
                  </a:cubicBezTo>
                  <a:cubicBezTo>
                    <a:pt x="1524959" y="922394"/>
                    <a:pt x="1394675" y="1047087"/>
                    <a:pt x="1275994" y="1180419"/>
                  </a:cubicBezTo>
                  <a:cubicBezTo>
                    <a:pt x="1216390" y="1247002"/>
                    <a:pt x="1159248" y="1315108"/>
                    <a:pt x="1105623" y="1385755"/>
                  </a:cubicBezTo>
                  <a:cubicBezTo>
                    <a:pt x="1051997" y="1456405"/>
                    <a:pt x="1001008" y="1528576"/>
                    <a:pt x="952833" y="1602105"/>
                  </a:cubicBezTo>
                  <a:cubicBezTo>
                    <a:pt x="856658" y="1749499"/>
                    <a:pt x="772791" y="1902994"/>
                    <a:pt x="702109" y="2060893"/>
                  </a:cubicBezTo>
                  <a:cubicBezTo>
                    <a:pt x="631429" y="2218792"/>
                    <a:pt x="577626" y="2381435"/>
                    <a:pt x="531913" y="2544584"/>
                  </a:cubicBezTo>
                  <a:cubicBezTo>
                    <a:pt x="509056" y="2626245"/>
                    <a:pt x="487430" y="2708076"/>
                    <a:pt x="469320" y="2790921"/>
                  </a:cubicBezTo>
                  <a:cubicBezTo>
                    <a:pt x="451034" y="2873767"/>
                    <a:pt x="438024" y="2957461"/>
                    <a:pt x="429407" y="3041662"/>
                  </a:cubicBezTo>
                  <a:cubicBezTo>
                    <a:pt x="420968" y="3125863"/>
                    <a:pt x="414816" y="3210742"/>
                    <a:pt x="412002" y="3296469"/>
                  </a:cubicBezTo>
                  <a:cubicBezTo>
                    <a:pt x="410068" y="3382025"/>
                    <a:pt x="412178" y="3468430"/>
                    <a:pt x="421320" y="3554664"/>
                  </a:cubicBezTo>
                  <a:cubicBezTo>
                    <a:pt x="430814" y="3640560"/>
                    <a:pt x="447870" y="3727303"/>
                    <a:pt x="474595" y="3807776"/>
                  </a:cubicBezTo>
                  <a:cubicBezTo>
                    <a:pt x="501496" y="3888250"/>
                    <a:pt x="537363" y="3963473"/>
                    <a:pt x="582902" y="4027852"/>
                  </a:cubicBezTo>
                  <a:cubicBezTo>
                    <a:pt x="628791" y="4092231"/>
                    <a:pt x="684879" y="4144413"/>
                    <a:pt x="754152" y="4188293"/>
                  </a:cubicBezTo>
                  <a:cubicBezTo>
                    <a:pt x="788614" y="4210487"/>
                    <a:pt x="826416" y="4230649"/>
                    <a:pt x="866679" y="4250639"/>
                  </a:cubicBezTo>
                  <a:cubicBezTo>
                    <a:pt x="906767" y="4270632"/>
                    <a:pt x="949317" y="4290284"/>
                    <a:pt x="993096" y="4310784"/>
                  </a:cubicBezTo>
                  <a:cubicBezTo>
                    <a:pt x="1080655" y="4351782"/>
                    <a:pt x="1172963" y="4397018"/>
                    <a:pt x="1260874" y="4451401"/>
                  </a:cubicBezTo>
                  <a:cubicBezTo>
                    <a:pt x="1348786" y="4505615"/>
                    <a:pt x="1433180" y="4567623"/>
                    <a:pt x="1509662" y="4636069"/>
                  </a:cubicBezTo>
                  <a:cubicBezTo>
                    <a:pt x="1528651" y="4653011"/>
                    <a:pt x="1548168" y="4670799"/>
                    <a:pt x="1565750" y="4687741"/>
                  </a:cubicBezTo>
                  <a:lnTo>
                    <a:pt x="1618146" y="4738736"/>
                  </a:lnTo>
                  <a:cubicBezTo>
                    <a:pt x="1652607" y="4772960"/>
                    <a:pt x="1686188" y="4807690"/>
                    <a:pt x="1718892" y="4842592"/>
                  </a:cubicBezTo>
                  <a:cubicBezTo>
                    <a:pt x="1784122" y="4912899"/>
                    <a:pt x="1844956" y="4985242"/>
                    <a:pt x="1905792" y="5056229"/>
                  </a:cubicBezTo>
                  <a:lnTo>
                    <a:pt x="1996339" y="5162285"/>
                  </a:lnTo>
                  <a:cubicBezTo>
                    <a:pt x="2026406" y="5197355"/>
                    <a:pt x="2056296" y="5232256"/>
                    <a:pt x="2086713" y="5266478"/>
                  </a:cubicBezTo>
                  <a:cubicBezTo>
                    <a:pt x="2147547" y="5334584"/>
                    <a:pt x="2208733" y="5401336"/>
                    <a:pt x="2273085" y="5463851"/>
                  </a:cubicBezTo>
                  <a:cubicBezTo>
                    <a:pt x="2337260" y="5526367"/>
                    <a:pt x="2404072" y="5585156"/>
                    <a:pt x="2475458" y="5636999"/>
                  </a:cubicBezTo>
                  <a:cubicBezTo>
                    <a:pt x="2511062" y="5663005"/>
                    <a:pt x="2547677" y="5687486"/>
                    <a:pt x="2585434" y="5709955"/>
                  </a:cubicBezTo>
                  <a:lnTo>
                    <a:pt x="2621317" y="5728654"/>
                  </a:lnTo>
                  <a:lnTo>
                    <a:pt x="2193461" y="5728654"/>
                  </a:lnTo>
                  <a:lnTo>
                    <a:pt x="2094097" y="5656143"/>
                  </a:lnTo>
                  <a:cubicBezTo>
                    <a:pt x="2015505" y="5594983"/>
                    <a:pt x="1940781" y="5530942"/>
                    <a:pt x="1869747" y="5464869"/>
                  </a:cubicBezTo>
                  <a:cubicBezTo>
                    <a:pt x="1834056" y="5431832"/>
                    <a:pt x="1799067" y="5398794"/>
                    <a:pt x="1764606" y="5365419"/>
                  </a:cubicBezTo>
                  <a:cubicBezTo>
                    <a:pt x="1730320" y="5331875"/>
                    <a:pt x="1696386" y="5298498"/>
                    <a:pt x="1662979" y="5264783"/>
                  </a:cubicBezTo>
                  <a:cubicBezTo>
                    <a:pt x="1596167" y="5197524"/>
                    <a:pt x="1530234" y="5131112"/>
                    <a:pt x="1466235" y="5064530"/>
                  </a:cubicBezTo>
                  <a:lnTo>
                    <a:pt x="1371114" y="4965081"/>
                  </a:lnTo>
                  <a:lnTo>
                    <a:pt x="1323642" y="4916119"/>
                  </a:lnTo>
                  <a:cubicBezTo>
                    <a:pt x="1307818" y="4900023"/>
                    <a:pt x="1293226" y="4885285"/>
                    <a:pt x="1277576" y="4870206"/>
                  </a:cubicBezTo>
                  <a:cubicBezTo>
                    <a:pt x="1246631" y="4840559"/>
                    <a:pt x="1214983" y="4811587"/>
                    <a:pt x="1181928" y="4784311"/>
                  </a:cubicBezTo>
                  <a:cubicBezTo>
                    <a:pt x="1149227" y="4756696"/>
                    <a:pt x="1115469" y="4730095"/>
                    <a:pt x="1080304" y="4705023"/>
                  </a:cubicBezTo>
                  <a:cubicBezTo>
                    <a:pt x="1010150" y="4654366"/>
                    <a:pt x="935074" y="4608453"/>
                    <a:pt x="853316" y="4562202"/>
                  </a:cubicBezTo>
                  <a:cubicBezTo>
                    <a:pt x="772087" y="4515442"/>
                    <a:pt x="682945" y="4468343"/>
                    <a:pt x="595033" y="4405319"/>
                  </a:cubicBezTo>
                  <a:cubicBezTo>
                    <a:pt x="573231" y="4389563"/>
                    <a:pt x="551429" y="4373130"/>
                    <a:pt x="530331" y="4355510"/>
                  </a:cubicBezTo>
                  <a:cubicBezTo>
                    <a:pt x="509232" y="4337891"/>
                    <a:pt x="488836" y="4319254"/>
                    <a:pt x="468969" y="4299941"/>
                  </a:cubicBezTo>
                  <a:cubicBezTo>
                    <a:pt x="429585" y="4261144"/>
                    <a:pt x="393717" y="4218788"/>
                    <a:pt x="362244" y="4174739"/>
                  </a:cubicBezTo>
                  <a:cubicBezTo>
                    <a:pt x="330421" y="4130859"/>
                    <a:pt x="303518" y="4084946"/>
                    <a:pt x="278903" y="4039035"/>
                  </a:cubicBezTo>
                  <a:cubicBezTo>
                    <a:pt x="254816" y="3992784"/>
                    <a:pt x="233717" y="3946193"/>
                    <a:pt x="214200" y="3899602"/>
                  </a:cubicBezTo>
                  <a:cubicBezTo>
                    <a:pt x="174993" y="3806251"/>
                    <a:pt x="142114" y="3713918"/>
                    <a:pt x="111169" y="3619212"/>
                  </a:cubicBezTo>
                  <a:cubicBezTo>
                    <a:pt x="80224" y="3524508"/>
                    <a:pt x="53322" y="3427769"/>
                    <a:pt x="33983" y="3329166"/>
                  </a:cubicBezTo>
                  <a:cubicBezTo>
                    <a:pt x="14643" y="3230565"/>
                    <a:pt x="3566" y="3130098"/>
                    <a:pt x="928" y="3029633"/>
                  </a:cubicBezTo>
                  <a:cubicBezTo>
                    <a:pt x="-4348" y="2828533"/>
                    <a:pt x="12533" y="2625737"/>
                    <a:pt x="60357" y="2430227"/>
                  </a:cubicBezTo>
                  <a:cubicBezTo>
                    <a:pt x="66687" y="2405322"/>
                    <a:pt x="72488" y="2380926"/>
                    <a:pt x="79521" y="2356699"/>
                  </a:cubicBezTo>
                  <a:lnTo>
                    <a:pt x="101323" y="2284527"/>
                  </a:lnTo>
                  <a:lnTo>
                    <a:pt x="125938" y="2213371"/>
                  </a:lnTo>
                  <a:cubicBezTo>
                    <a:pt x="134202" y="2189652"/>
                    <a:pt x="143696" y="2166442"/>
                    <a:pt x="152839" y="2143061"/>
                  </a:cubicBezTo>
                  <a:cubicBezTo>
                    <a:pt x="190289" y="2050050"/>
                    <a:pt x="231607" y="1958733"/>
                    <a:pt x="277497" y="1869957"/>
                  </a:cubicBezTo>
                  <a:cubicBezTo>
                    <a:pt x="369980" y="1692743"/>
                    <a:pt x="477584" y="1524341"/>
                    <a:pt x="599604" y="1367289"/>
                  </a:cubicBezTo>
                  <a:cubicBezTo>
                    <a:pt x="721273" y="1210237"/>
                    <a:pt x="856658" y="1064029"/>
                    <a:pt x="1002063" y="928831"/>
                  </a:cubicBezTo>
                  <a:cubicBezTo>
                    <a:pt x="1147467" y="793636"/>
                    <a:pt x="1304301" y="670976"/>
                    <a:pt x="1469048" y="559837"/>
                  </a:cubicBezTo>
                  <a:cubicBezTo>
                    <a:pt x="1551333" y="504267"/>
                    <a:pt x="1636432" y="452424"/>
                    <a:pt x="1723462" y="404140"/>
                  </a:cubicBezTo>
                  <a:cubicBezTo>
                    <a:pt x="1810144" y="355347"/>
                    <a:pt x="1899285" y="310620"/>
                    <a:pt x="1990010" y="268942"/>
                  </a:cubicBezTo>
                  <a:cubicBezTo>
                    <a:pt x="2171459" y="186266"/>
                    <a:pt x="2360996" y="119175"/>
                    <a:pt x="2556687" y="72247"/>
                  </a:cubicBezTo>
                  <a:cubicBezTo>
                    <a:pt x="2654444" y="48868"/>
                    <a:pt x="2753608" y="30062"/>
                    <a:pt x="2854004" y="18201"/>
                  </a:cubicBezTo>
                  <a:cubicBezTo>
                    <a:pt x="2954222" y="5665"/>
                    <a:pt x="3055672" y="-774"/>
                    <a:pt x="3157122" y="7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4" name="Freeform: Shape 43">
              <a:extLst>
                <a:ext uri="{FF2B5EF4-FFF2-40B4-BE49-F238E27FC236}">
                  <a16:creationId xmlns:a16="http://schemas.microsoft.com/office/drawing/2014/main" id="{883ED75A-1E75-4471-884D-FF67DC9AA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4270" y="919844"/>
              <a:ext cx="5277729" cy="5934933"/>
            </a:xfrm>
            <a:custGeom>
              <a:avLst/>
              <a:gdLst>
                <a:gd name="connsiteX0" fmla="*/ 5277729 w 5277729"/>
                <a:gd name="connsiteY0" fmla="*/ 5490797 h 5934933"/>
                <a:gd name="connsiteX1" fmla="*/ 5277729 w 5277729"/>
                <a:gd name="connsiteY1" fmla="*/ 5934933 h 5934933"/>
                <a:gd name="connsiteX2" fmla="*/ 4503603 w 5277729"/>
                <a:gd name="connsiteY2" fmla="*/ 5934933 h 5934933"/>
                <a:gd name="connsiteX3" fmla="*/ 4541500 w 5277729"/>
                <a:gd name="connsiteY3" fmla="*/ 5920025 h 5934933"/>
                <a:gd name="connsiteX4" fmla="*/ 4575435 w 5277729"/>
                <a:gd name="connsiteY4" fmla="*/ 5906640 h 5934933"/>
                <a:gd name="connsiteX5" fmla="*/ 4608665 w 5277729"/>
                <a:gd name="connsiteY5" fmla="*/ 5891562 h 5934933"/>
                <a:gd name="connsiteX6" fmla="*/ 4675125 w 5277729"/>
                <a:gd name="connsiteY6" fmla="*/ 5861575 h 5934933"/>
                <a:gd name="connsiteX7" fmla="*/ 5175078 w 5277729"/>
                <a:gd name="connsiteY7" fmla="*/ 5570957 h 5934933"/>
                <a:gd name="connsiteX8" fmla="*/ 3455268 w 5277729"/>
                <a:gd name="connsiteY8" fmla="*/ 0 h 5934933"/>
                <a:gd name="connsiteX9" fmla="*/ 5014788 w 5277729"/>
                <a:gd name="connsiteY9" fmla="*/ 352175 h 5934933"/>
                <a:gd name="connsiteX10" fmla="*/ 5277729 w 5277729"/>
                <a:gd name="connsiteY10" fmla="*/ 493225 h 5934933"/>
                <a:gd name="connsiteX11" fmla="*/ 5277729 w 5277729"/>
                <a:gd name="connsiteY11" fmla="*/ 861638 h 5934933"/>
                <a:gd name="connsiteX12" fmla="*/ 5152265 w 5277729"/>
                <a:gd name="connsiteY12" fmla="*/ 760461 h 5934933"/>
                <a:gd name="connsiteX13" fmla="*/ 4638379 w 5277729"/>
                <a:gd name="connsiteY13" fmla="*/ 461668 h 5934933"/>
                <a:gd name="connsiteX14" fmla="*/ 4569281 w 5277729"/>
                <a:gd name="connsiteY14" fmla="*/ 432021 h 5934933"/>
                <a:gd name="connsiteX15" fmla="*/ 4499655 w 5277729"/>
                <a:gd name="connsiteY15" fmla="*/ 403387 h 5934933"/>
                <a:gd name="connsiteX16" fmla="*/ 4428798 w 5277729"/>
                <a:gd name="connsiteY16" fmla="*/ 377467 h 5934933"/>
                <a:gd name="connsiteX17" fmla="*/ 4357415 w 5277729"/>
                <a:gd name="connsiteY17" fmla="*/ 352562 h 5934933"/>
                <a:gd name="connsiteX18" fmla="*/ 4284976 w 5277729"/>
                <a:gd name="connsiteY18" fmla="*/ 330198 h 5934933"/>
                <a:gd name="connsiteX19" fmla="*/ 4212185 w 5277729"/>
                <a:gd name="connsiteY19" fmla="*/ 309021 h 5934933"/>
                <a:gd name="connsiteX20" fmla="*/ 4138514 w 5277729"/>
                <a:gd name="connsiteY20" fmla="*/ 290555 h 5934933"/>
                <a:gd name="connsiteX21" fmla="*/ 4101593 w 5277729"/>
                <a:gd name="connsiteY21" fmla="*/ 281405 h 5934933"/>
                <a:gd name="connsiteX22" fmla="*/ 4083132 w 5277729"/>
                <a:gd name="connsiteY22" fmla="*/ 276832 h 5934933"/>
                <a:gd name="connsiteX23" fmla="*/ 4064494 w 5277729"/>
                <a:gd name="connsiteY23" fmla="*/ 273104 h 5934933"/>
                <a:gd name="connsiteX24" fmla="*/ 3458257 w 5277729"/>
                <a:gd name="connsiteY24" fmla="*/ 208216 h 5934933"/>
                <a:gd name="connsiteX25" fmla="*/ 2855186 w 5277729"/>
                <a:gd name="connsiteY25" fmla="*/ 287336 h 5934933"/>
                <a:gd name="connsiteX26" fmla="*/ 2566659 w 5277729"/>
                <a:gd name="connsiteY26" fmla="*/ 380177 h 5934933"/>
                <a:gd name="connsiteX27" fmla="*/ 2291322 w 5277729"/>
                <a:gd name="connsiteY27" fmla="*/ 502837 h 5934933"/>
                <a:gd name="connsiteX28" fmla="*/ 2031280 w 5277729"/>
                <a:gd name="connsiteY28" fmla="*/ 650909 h 5934933"/>
                <a:gd name="connsiteX29" fmla="*/ 1787941 w 5277729"/>
                <a:gd name="connsiteY29" fmla="*/ 821177 h 5934933"/>
                <a:gd name="connsiteX30" fmla="*/ 1561306 w 5277729"/>
                <a:gd name="connsiteY30" fmla="*/ 1009402 h 5934933"/>
                <a:gd name="connsiteX31" fmla="*/ 1352604 w 5277729"/>
                <a:gd name="connsiteY31" fmla="*/ 1213721 h 5934933"/>
                <a:gd name="connsiteX32" fmla="*/ 1161134 w 5277729"/>
                <a:gd name="connsiteY32" fmla="*/ 1431087 h 5934933"/>
                <a:gd name="connsiteX33" fmla="*/ 988124 w 5277729"/>
                <a:gd name="connsiteY33" fmla="*/ 1660142 h 5934933"/>
                <a:gd name="connsiteX34" fmla="*/ 834103 w 5277729"/>
                <a:gd name="connsiteY34" fmla="*/ 1899531 h 5934933"/>
                <a:gd name="connsiteX35" fmla="*/ 700303 w 5277729"/>
                <a:gd name="connsiteY35" fmla="*/ 2148239 h 5934933"/>
                <a:gd name="connsiteX36" fmla="*/ 503029 w 5277729"/>
                <a:gd name="connsiteY36" fmla="*/ 2670051 h 5934933"/>
                <a:gd name="connsiteX37" fmla="*/ 444480 w 5277729"/>
                <a:gd name="connsiteY37" fmla="*/ 2940613 h 5934933"/>
                <a:gd name="connsiteX38" fmla="*/ 434459 w 5277729"/>
                <a:gd name="connsiteY38" fmla="*/ 3008890 h 5934933"/>
                <a:gd name="connsiteX39" fmla="*/ 426195 w 5277729"/>
                <a:gd name="connsiteY39" fmla="*/ 3077504 h 5934933"/>
                <a:gd name="connsiteX40" fmla="*/ 419512 w 5277729"/>
                <a:gd name="connsiteY40" fmla="*/ 3146289 h 5934933"/>
                <a:gd name="connsiteX41" fmla="*/ 415117 w 5277729"/>
                <a:gd name="connsiteY41" fmla="*/ 3215243 h 5934933"/>
                <a:gd name="connsiteX42" fmla="*/ 418283 w 5277729"/>
                <a:gd name="connsiteY42" fmla="*/ 3491565 h 5934933"/>
                <a:gd name="connsiteX43" fmla="*/ 423909 w 5277729"/>
                <a:gd name="connsiteY43" fmla="*/ 3560688 h 5934933"/>
                <a:gd name="connsiteX44" fmla="*/ 431646 w 5277729"/>
                <a:gd name="connsiteY44" fmla="*/ 3629642 h 5934933"/>
                <a:gd name="connsiteX45" fmla="*/ 442018 w 5277729"/>
                <a:gd name="connsiteY45" fmla="*/ 3698428 h 5934933"/>
                <a:gd name="connsiteX46" fmla="*/ 454151 w 5277729"/>
                <a:gd name="connsiteY46" fmla="*/ 3767042 h 5934933"/>
                <a:gd name="connsiteX47" fmla="*/ 524831 w 5277729"/>
                <a:gd name="connsiteY47" fmla="*/ 4035571 h 5934933"/>
                <a:gd name="connsiteX48" fmla="*/ 643511 w 5277729"/>
                <a:gd name="connsiteY48" fmla="*/ 4277334 h 5934933"/>
                <a:gd name="connsiteX49" fmla="*/ 834456 w 5277729"/>
                <a:gd name="connsiteY49" fmla="*/ 4467421 h 5934933"/>
                <a:gd name="connsiteX50" fmla="*/ 1088695 w 5277729"/>
                <a:gd name="connsiteY50" fmla="*/ 4617866 h 5934933"/>
                <a:gd name="connsiteX51" fmla="*/ 1594185 w 5277729"/>
                <a:gd name="connsiteY51" fmla="*/ 4973816 h 5934933"/>
                <a:gd name="connsiteX52" fmla="*/ 1702315 w 5277729"/>
                <a:gd name="connsiteY52" fmla="*/ 5080551 h 5934933"/>
                <a:gd name="connsiteX53" fmla="*/ 1807105 w 5277729"/>
                <a:gd name="connsiteY53" fmla="*/ 5188302 h 5934933"/>
                <a:gd name="connsiteX54" fmla="*/ 2014753 w 5277729"/>
                <a:gd name="connsiteY54" fmla="*/ 5403803 h 5934933"/>
                <a:gd name="connsiteX55" fmla="*/ 2119366 w 5277729"/>
                <a:gd name="connsiteY55" fmla="*/ 5509861 h 5934933"/>
                <a:gd name="connsiteX56" fmla="*/ 2226266 w 5277729"/>
                <a:gd name="connsiteY56" fmla="*/ 5613037 h 5934933"/>
                <a:gd name="connsiteX57" fmla="*/ 2450266 w 5277729"/>
                <a:gd name="connsiteY57" fmla="*/ 5806175 h 5934933"/>
                <a:gd name="connsiteX58" fmla="*/ 2569539 w 5277729"/>
                <a:gd name="connsiteY58" fmla="*/ 5892536 h 5934933"/>
                <a:gd name="connsiteX59" fmla="*/ 2638372 w 5277729"/>
                <a:gd name="connsiteY59" fmla="*/ 5934933 h 5934933"/>
                <a:gd name="connsiteX60" fmla="*/ 1430705 w 5277729"/>
                <a:gd name="connsiteY60" fmla="*/ 5934933 h 5934933"/>
                <a:gd name="connsiteX61" fmla="*/ 1249926 w 5277729"/>
                <a:gd name="connsiteY61" fmla="*/ 5801880 h 5934933"/>
                <a:gd name="connsiteX62" fmla="*/ 0 w 5277729"/>
                <a:gd name="connsiteY62" fmla="*/ 3278267 h 5934933"/>
                <a:gd name="connsiteX63" fmla="*/ 3455268 w 5277729"/>
                <a:gd name="connsiteY63" fmla="*/ 0 h 593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277729" h="5934933">
                  <a:moveTo>
                    <a:pt x="5277729" y="5490797"/>
                  </a:moveTo>
                  <a:lnTo>
                    <a:pt x="5277729" y="5934933"/>
                  </a:lnTo>
                  <a:lnTo>
                    <a:pt x="4503603" y="5934933"/>
                  </a:lnTo>
                  <a:lnTo>
                    <a:pt x="4541500" y="5920025"/>
                  </a:lnTo>
                  <a:lnTo>
                    <a:pt x="4575435" y="5906640"/>
                  </a:lnTo>
                  <a:lnTo>
                    <a:pt x="4608665" y="5891562"/>
                  </a:lnTo>
                  <a:lnTo>
                    <a:pt x="4675125" y="5861575"/>
                  </a:lnTo>
                  <a:cubicBezTo>
                    <a:pt x="4850948" y="5779238"/>
                    <a:pt x="5018595" y="5681906"/>
                    <a:pt x="5175078" y="5570957"/>
                  </a:cubicBezTo>
                  <a:close/>
                  <a:moveTo>
                    <a:pt x="3455268" y="0"/>
                  </a:moveTo>
                  <a:cubicBezTo>
                    <a:pt x="4016362" y="0"/>
                    <a:pt x="4546275" y="126933"/>
                    <a:pt x="5014788" y="352175"/>
                  </a:cubicBezTo>
                  <a:lnTo>
                    <a:pt x="5277729" y="493225"/>
                  </a:lnTo>
                  <a:lnTo>
                    <a:pt x="5277729" y="861638"/>
                  </a:lnTo>
                  <a:lnTo>
                    <a:pt x="5152265" y="760461"/>
                  </a:lnTo>
                  <a:cubicBezTo>
                    <a:pt x="4993321" y="644726"/>
                    <a:pt x="4821323" y="543752"/>
                    <a:pt x="4638379" y="461668"/>
                  </a:cubicBezTo>
                  <a:lnTo>
                    <a:pt x="4569281" y="432021"/>
                  </a:lnTo>
                  <a:cubicBezTo>
                    <a:pt x="4546072" y="422362"/>
                    <a:pt x="4523392" y="411520"/>
                    <a:pt x="4499655" y="403387"/>
                  </a:cubicBezTo>
                  <a:lnTo>
                    <a:pt x="4428798" y="377467"/>
                  </a:lnTo>
                  <a:cubicBezTo>
                    <a:pt x="4405062" y="369166"/>
                    <a:pt x="4381678" y="359509"/>
                    <a:pt x="4357415" y="352562"/>
                  </a:cubicBezTo>
                  <a:lnTo>
                    <a:pt x="4284976" y="330198"/>
                  </a:lnTo>
                  <a:cubicBezTo>
                    <a:pt x="4260712" y="322915"/>
                    <a:pt x="4236800" y="314612"/>
                    <a:pt x="4212185" y="309021"/>
                  </a:cubicBezTo>
                  <a:lnTo>
                    <a:pt x="4138514" y="290555"/>
                  </a:lnTo>
                  <a:lnTo>
                    <a:pt x="4101593" y="281405"/>
                  </a:lnTo>
                  <a:lnTo>
                    <a:pt x="4083132" y="276832"/>
                  </a:lnTo>
                  <a:lnTo>
                    <a:pt x="4064494" y="273104"/>
                  </a:lnTo>
                  <a:cubicBezTo>
                    <a:pt x="3865990" y="230580"/>
                    <a:pt x="3662211" y="208894"/>
                    <a:pt x="3458257" y="208216"/>
                  </a:cubicBezTo>
                  <a:cubicBezTo>
                    <a:pt x="3254655" y="208047"/>
                    <a:pt x="3051227" y="236341"/>
                    <a:pt x="2855186" y="287336"/>
                  </a:cubicBezTo>
                  <a:cubicBezTo>
                    <a:pt x="2757076" y="312748"/>
                    <a:pt x="2660725" y="343923"/>
                    <a:pt x="2566659" y="380177"/>
                  </a:cubicBezTo>
                  <a:cubicBezTo>
                    <a:pt x="2472243" y="415756"/>
                    <a:pt x="2380640" y="457433"/>
                    <a:pt x="2291322" y="502837"/>
                  </a:cubicBezTo>
                  <a:cubicBezTo>
                    <a:pt x="2201828" y="548073"/>
                    <a:pt x="2115324" y="598052"/>
                    <a:pt x="2031280" y="650909"/>
                  </a:cubicBezTo>
                  <a:cubicBezTo>
                    <a:pt x="1947412" y="704276"/>
                    <a:pt x="1866359" y="761372"/>
                    <a:pt x="1787941" y="821177"/>
                  </a:cubicBezTo>
                  <a:cubicBezTo>
                    <a:pt x="1709525" y="880981"/>
                    <a:pt x="1633920" y="944005"/>
                    <a:pt x="1561306" y="1009402"/>
                  </a:cubicBezTo>
                  <a:cubicBezTo>
                    <a:pt x="1488514" y="1074797"/>
                    <a:pt x="1419417" y="1143582"/>
                    <a:pt x="1352604" y="1213721"/>
                  </a:cubicBezTo>
                  <a:cubicBezTo>
                    <a:pt x="1285791" y="1284031"/>
                    <a:pt x="1221967" y="1356542"/>
                    <a:pt x="1161134" y="1431087"/>
                  </a:cubicBezTo>
                  <a:cubicBezTo>
                    <a:pt x="1100651" y="1505969"/>
                    <a:pt x="1042453" y="1582040"/>
                    <a:pt x="988124" y="1660142"/>
                  </a:cubicBezTo>
                  <a:cubicBezTo>
                    <a:pt x="933618" y="1738244"/>
                    <a:pt x="881750" y="1818041"/>
                    <a:pt x="834103" y="1899531"/>
                  </a:cubicBezTo>
                  <a:cubicBezTo>
                    <a:pt x="786104" y="1980852"/>
                    <a:pt x="741444" y="2063869"/>
                    <a:pt x="700303" y="2148239"/>
                  </a:cubicBezTo>
                  <a:cubicBezTo>
                    <a:pt x="618368" y="2316981"/>
                    <a:pt x="552084" y="2491484"/>
                    <a:pt x="503029" y="2670051"/>
                  </a:cubicBezTo>
                  <a:cubicBezTo>
                    <a:pt x="478941" y="2759335"/>
                    <a:pt x="459425" y="2849635"/>
                    <a:pt x="444480" y="2940613"/>
                  </a:cubicBezTo>
                  <a:cubicBezTo>
                    <a:pt x="440788" y="2963316"/>
                    <a:pt x="436919" y="2986017"/>
                    <a:pt x="434459" y="3008890"/>
                  </a:cubicBezTo>
                  <a:cubicBezTo>
                    <a:pt x="431821" y="3031762"/>
                    <a:pt x="428129" y="3054463"/>
                    <a:pt x="426195" y="3077504"/>
                  </a:cubicBezTo>
                  <a:cubicBezTo>
                    <a:pt x="424085" y="3100376"/>
                    <a:pt x="421447" y="3123248"/>
                    <a:pt x="419512" y="3146289"/>
                  </a:cubicBezTo>
                  <a:lnTo>
                    <a:pt x="415117" y="3215243"/>
                  </a:lnTo>
                  <a:cubicBezTo>
                    <a:pt x="411250" y="3307237"/>
                    <a:pt x="411425" y="3399401"/>
                    <a:pt x="418283" y="3491565"/>
                  </a:cubicBezTo>
                  <a:cubicBezTo>
                    <a:pt x="420216" y="3514606"/>
                    <a:pt x="420919" y="3537647"/>
                    <a:pt x="423909" y="3560688"/>
                  </a:cubicBezTo>
                  <a:lnTo>
                    <a:pt x="431646" y="3629642"/>
                  </a:lnTo>
                  <a:lnTo>
                    <a:pt x="442018" y="3698428"/>
                  </a:lnTo>
                  <a:cubicBezTo>
                    <a:pt x="445359" y="3721298"/>
                    <a:pt x="450282" y="3744001"/>
                    <a:pt x="454151" y="3767042"/>
                  </a:cubicBezTo>
                  <a:cubicBezTo>
                    <a:pt x="472084" y="3858189"/>
                    <a:pt x="494589" y="3949168"/>
                    <a:pt x="524831" y="4035571"/>
                  </a:cubicBezTo>
                  <a:cubicBezTo>
                    <a:pt x="555072" y="4121976"/>
                    <a:pt x="592699" y="4204653"/>
                    <a:pt x="643511" y="4277334"/>
                  </a:cubicBezTo>
                  <a:cubicBezTo>
                    <a:pt x="693445" y="4350861"/>
                    <a:pt x="757795" y="4413378"/>
                    <a:pt x="834456" y="4467421"/>
                  </a:cubicBezTo>
                  <a:cubicBezTo>
                    <a:pt x="910937" y="4521806"/>
                    <a:pt x="999377" y="4568226"/>
                    <a:pt x="1088695" y="4617866"/>
                  </a:cubicBezTo>
                  <a:cubicBezTo>
                    <a:pt x="1268912" y="4714944"/>
                    <a:pt x="1446317" y="4831843"/>
                    <a:pt x="1594185" y="4973816"/>
                  </a:cubicBezTo>
                  <a:cubicBezTo>
                    <a:pt x="1631810" y="5009226"/>
                    <a:pt x="1667150" y="5044634"/>
                    <a:pt x="1702315" y="5080551"/>
                  </a:cubicBezTo>
                  <a:lnTo>
                    <a:pt x="1807105" y="5188302"/>
                  </a:lnTo>
                  <a:cubicBezTo>
                    <a:pt x="1876556" y="5260304"/>
                    <a:pt x="1945303" y="5332647"/>
                    <a:pt x="2014753" y="5403803"/>
                  </a:cubicBezTo>
                  <a:cubicBezTo>
                    <a:pt x="2049390" y="5439382"/>
                    <a:pt x="2084202" y="5474959"/>
                    <a:pt x="2119366" y="5509861"/>
                  </a:cubicBezTo>
                  <a:cubicBezTo>
                    <a:pt x="2154531" y="5544760"/>
                    <a:pt x="2190223" y="5579153"/>
                    <a:pt x="2226266" y="5613037"/>
                  </a:cubicBezTo>
                  <a:cubicBezTo>
                    <a:pt x="2298179" y="5680804"/>
                    <a:pt x="2372728" y="5745692"/>
                    <a:pt x="2450266" y="5806175"/>
                  </a:cubicBezTo>
                  <a:cubicBezTo>
                    <a:pt x="2488947" y="5836500"/>
                    <a:pt x="2528771" y="5865302"/>
                    <a:pt x="2569539" y="5892536"/>
                  </a:cubicBezTo>
                  <a:lnTo>
                    <a:pt x="2638372" y="5934933"/>
                  </a:lnTo>
                  <a:lnTo>
                    <a:pt x="1430705" y="5934933"/>
                  </a:lnTo>
                  <a:lnTo>
                    <a:pt x="1249926" y="5801880"/>
                  </a:lnTo>
                  <a:cubicBezTo>
                    <a:pt x="486335" y="5200561"/>
                    <a:pt x="0" y="4293322"/>
                    <a:pt x="0" y="3278267"/>
                  </a:cubicBezTo>
                  <a:cubicBezTo>
                    <a:pt x="0" y="1467681"/>
                    <a:pt x="1546888" y="0"/>
                    <a:pt x="345526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6" name="Group 45">
            <a:extLst>
              <a:ext uri="{FF2B5EF4-FFF2-40B4-BE49-F238E27FC236}">
                <a16:creationId xmlns:a16="http://schemas.microsoft.com/office/drawing/2014/main" id="{B2879852-CFAC-468D-BA61-CEA1C625AC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81522" y="0"/>
            <a:ext cx="5222631" cy="3779526"/>
            <a:chOff x="2781522" y="0"/>
            <a:chExt cx="5222631" cy="3779526"/>
          </a:xfrm>
        </p:grpSpPr>
        <p:sp>
          <p:nvSpPr>
            <p:cNvPr id="47" name="Freeform: Shape 46">
              <a:extLst>
                <a:ext uri="{FF2B5EF4-FFF2-40B4-BE49-F238E27FC236}">
                  <a16:creationId xmlns:a16="http://schemas.microsoft.com/office/drawing/2014/main" id="{90A56F5C-ED9E-4239-986A-B7100C611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70599" y="0"/>
              <a:ext cx="4952815" cy="3547550"/>
            </a:xfrm>
            <a:custGeom>
              <a:avLst/>
              <a:gdLst>
                <a:gd name="connsiteX0" fmla="*/ 404042 w 4952815"/>
                <a:gd name="connsiteY0" fmla="*/ 0 h 3547550"/>
                <a:gd name="connsiteX1" fmla="*/ 656525 w 4952815"/>
                <a:gd name="connsiteY1" fmla="*/ 0 h 3547550"/>
                <a:gd name="connsiteX2" fmla="*/ 589287 w 4952815"/>
                <a:gd name="connsiteY2" fmla="*/ 78661 h 3547550"/>
                <a:gd name="connsiteX3" fmla="*/ 356880 w 4952815"/>
                <a:gd name="connsiteY3" fmla="*/ 441025 h 3547550"/>
                <a:gd name="connsiteX4" fmla="*/ 199156 w 4952815"/>
                <a:gd name="connsiteY4" fmla="*/ 841601 h 3547550"/>
                <a:gd name="connsiteX5" fmla="*/ 141794 w 4952815"/>
                <a:gd name="connsiteY5" fmla="*/ 1268638 h 3547550"/>
                <a:gd name="connsiteX6" fmla="*/ 165993 w 4952815"/>
                <a:gd name="connsiteY6" fmla="*/ 1477717 h 3547550"/>
                <a:gd name="connsiteX7" fmla="*/ 237456 w 4952815"/>
                <a:gd name="connsiteY7" fmla="*/ 1673304 h 3547550"/>
                <a:gd name="connsiteX8" fmla="*/ 287332 w 4952815"/>
                <a:gd name="connsiteY8" fmla="*/ 1765397 h 3547550"/>
                <a:gd name="connsiteX9" fmla="*/ 344607 w 4952815"/>
                <a:gd name="connsiteY9" fmla="*/ 1854530 h 3547550"/>
                <a:gd name="connsiteX10" fmla="*/ 476914 w 4952815"/>
                <a:gd name="connsiteY10" fmla="*/ 2026790 h 3547550"/>
                <a:gd name="connsiteX11" fmla="*/ 620100 w 4952815"/>
                <a:gd name="connsiteY11" fmla="*/ 2200355 h 3547550"/>
                <a:gd name="connsiteX12" fmla="*/ 691303 w 4952815"/>
                <a:gd name="connsiteY12" fmla="*/ 2290967 h 3547550"/>
                <a:gd name="connsiteX13" fmla="*/ 725511 w 4952815"/>
                <a:gd name="connsiteY13" fmla="*/ 2335447 h 3547550"/>
                <a:gd name="connsiteX14" fmla="*/ 759022 w 4952815"/>
                <a:gd name="connsiteY14" fmla="*/ 2378011 h 3547550"/>
                <a:gd name="connsiteX15" fmla="*/ 1046963 w 4952815"/>
                <a:gd name="connsiteY15" fmla="*/ 2692588 h 3547550"/>
                <a:gd name="connsiteX16" fmla="*/ 1200074 w 4952815"/>
                <a:gd name="connsiteY16" fmla="*/ 2834121 h 3547550"/>
                <a:gd name="connsiteX17" fmla="*/ 1360408 w 4952815"/>
                <a:gd name="connsiteY17" fmla="*/ 2964600 h 3547550"/>
                <a:gd name="connsiteX18" fmla="*/ 1718594 w 4952815"/>
                <a:gd name="connsiteY18" fmla="*/ 3170981 h 3547550"/>
                <a:gd name="connsiteX19" fmla="*/ 1918969 w 4952815"/>
                <a:gd name="connsiteY19" fmla="*/ 3229301 h 3547550"/>
                <a:gd name="connsiteX20" fmla="*/ 1970324 w 4952815"/>
                <a:gd name="connsiteY20" fmla="*/ 3239571 h 3547550"/>
                <a:gd name="connsiteX21" fmla="*/ 2022116 w 4952815"/>
                <a:gd name="connsiteY21" fmla="*/ 3248189 h 3547550"/>
                <a:gd name="connsiteX22" fmla="*/ 2126655 w 4952815"/>
                <a:gd name="connsiteY22" fmla="*/ 3260549 h 3547550"/>
                <a:gd name="connsiteX23" fmla="*/ 2179229 w 4952815"/>
                <a:gd name="connsiteY23" fmla="*/ 3264553 h 3547550"/>
                <a:gd name="connsiteX24" fmla="*/ 2231978 w 4952815"/>
                <a:gd name="connsiteY24" fmla="*/ 3267339 h 3547550"/>
                <a:gd name="connsiteX25" fmla="*/ 2284901 w 4952815"/>
                <a:gd name="connsiteY25" fmla="*/ 3268558 h 3547550"/>
                <a:gd name="connsiteX26" fmla="*/ 2337911 w 4952815"/>
                <a:gd name="connsiteY26" fmla="*/ 3268296 h 3547550"/>
                <a:gd name="connsiteX27" fmla="*/ 2364459 w 4952815"/>
                <a:gd name="connsiteY27" fmla="*/ 3268035 h 3547550"/>
                <a:gd name="connsiteX28" fmla="*/ 2390050 w 4952815"/>
                <a:gd name="connsiteY28" fmla="*/ 3266904 h 3547550"/>
                <a:gd name="connsiteX29" fmla="*/ 2415554 w 4952815"/>
                <a:gd name="connsiteY29" fmla="*/ 3265598 h 3547550"/>
                <a:gd name="connsiteX30" fmla="*/ 2440970 w 4952815"/>
                <a:gd name="connsiteY30" fmla="*/ 3263509 h 3547550"/>
                <a:gd name="connsiteX31" fmla="*/ 2541767 w 4952815"/>
                <a:gd name="connsiteY31" fmla="*/ 3251061 h 3547550"/>
                <a:gd name="connsiteX32" fmla="*/ 2925717 w 4952815"/>
                <a:gd name="connsiteY32" fmla="*/ 3125022 h 3547550"/>
                <a:gd name="connsiteX33" fmla="*/ 3280421 w 4952815"/>
                <a:gd name="connsiteY33" fmla="*/ 2904017 h 3547550"/>
                <a:gd name="connsiteX34" fmla="*/ 3366420 w 4952815"/>
                <a:gd name="connsiteY34" fmla="*/ 2839083 h 3547550"/>
                <a:gd name="connsiteX35" fmla="*/ 3452420 w 4952815"/>
                <a:gd name="connsiteY35" fmla="*/ 2771972 h 3547550"/>
                <a:gd name="connsiteX36" fmla="*/ 3626594 w 4952815"/>
                <a:gd name="connsiteY36" fmla="*/ 2632702 h 3547550"/>
                <a:gd name="connsiteX37" fmla="*/ 3984606 w 4952815"/>
                <a:gd name="connsiteY37" fmla="*/ 2363127 h 3547550"/>
                <a:gd name="connsiteX38" fmla="*/ 4318157 w 4952815"/>
                <a:gd name="connsiteY38" fmla="*/ 2095032 h 3547550"/>
                <a:gd name="connsiteX39" fmla="*/ 4584860 w 4952815"/>
                <a:gd name="connsiteY39" fmla="*/ 1787767 h 3547550"/>
                <a:gd name="connsiteX40" fmla="*/ 4675734 w 4952815"/>
                <a:gd name="connsiteY40" fmla="*/ 1609153 h 3547550"/>
                <a:gd name="connsiteX41" fmla="*/ 4731093 w 4952815"/>
                <a:gd name="connsiteY41" fmla="*/ 1414001 h 3547550"/>
                <a:gd name="connsiteX42" fmla="*/ 4746413 w 4952815"/>
                <a:gd name="connsiteY42" fmla="*/ 1311638 h 3547550"/>
                <a:gd name="connsiteX43" fmla="*/ 4748938 w 4952815"/>
                <a:gd name="connsiteY43" fmla="*/ 1285698 h 3547550"/>
                <a:gd name="connsiteX44" fmla="*/ 4750852 w 4952815"/>
                <a:gd name="connsiteY44" fmla="*/ 1259237 h 3547550"/>
                <a:gd name="connsiteX45" fmla="*/ 4753638 w 4952815"/>
                <a:gd name="connsiteY45" fmla="*/ 1204573 h 3547550"/>
                <a:gd name="connsiteX46" fmla="*/ 4748851 w 4952815"/>
                <a:gd name="connsiteY46" fmla="*/ 986006 h 3547550"/>
                <a:gd name="connsiteX47" fmla="*/ 4718124 w 4952815"/>
                <a:gd name="connsiteY47" fmla="*/ 770137 h 3547550"/>
                <a:gd name="connsiteX48" fmla="*/ 4665985 w 4952815"/>
                <a:gd name="connsiteY48" fmla="*/ 559492 h 3547550"/>
                <a:gd name="connsiteX49" fmla="*/ 4531328 w 4952815"/>
                <a:gd name="connsiteY49" fmla="*/ 150821 h 3547550"/>
                <a:gd name="connsiteX50" fmla="*/ 4460011 w 4952815"/>
                <a:gd name="connsiteY50" fmla="*/ 0 h 3547550"/>
                <a:gd name="connsiteX51" fmla="*/ 4680572 w 4952815"/>
                <a:gd name="connsiteY51" fmla="*/ 0 h 3547550"/>
                <a:gd name="connsiteX52" fmla="*/ 4717079 w 4952815"/>
                <a:gd name="connsiteY52" fmla="*/ 68304 h 3547550"/>
                <a:gd name="connsiteX53" fmla="*/ 4868537 w 4952815"/>
                <a:gd name="connsiteY53" fmla="*/ 510486 h 3547550"/>
                <a:gd name="connsiteX54" fmla="*/ 4904050 w 4952815"/>
                <a:gd name="connsiteY54" fmla="*/ 740543 h 3547550"/>
                <a:gd name="connsiteX55" fmla="*/ 4927117 w 4952815"/>
                <a:gd name="connsiteY55" fmla="*/ 970774 h 3547550"/>
                <a:gd name="connsiteX56" fmla="*/ 4945482 w 4952815"/>
                <a:gd name="connsiteY56" fmla="*/ 1201005 h 3547550"/>
                <a:gd name="connsiteX57" fmla="*/ 4949226 w 4952815"/>
                <a:gd name="connsiteY57" fmla="*/ 1258715 h 3547550"/>
                <a:gd name="connsiteX58" fmla="*/ 4950880 w 4952815"/>
                <a:gd name="connsiteY58" fmla="*/ 1288397 h 3547550"/>
                <a:gd name="connsiteX59" fmla="*/ 4952098 w 4952815"/>
                <a:gd name="connsiteY59" fmla="*/ 1318601 h 3547550"/>
                <a:gd name="connsiteX60" fmla="*/ 4950444 w 4952815"/>
                <a:gd name="connsiteY60" fmla="*/ 1440288 h 3547550"/>
                <a:gd name="connsiteX61" fmla="*/ 4826494 w 4952815"/>
                <a:gd name="connsiteY61" fmla="*/ 1918246 h 3547550"/>
                <a:gd name="connsiteX62" fmla="*/ 4551000 w 4952815"/>
                <a:gd name="connsiteY62" fmla="*/ 2324132 h 3547550"/>
                <a:gd name="connsiteX63" fmla="*/ 4383093 w 4952815"/>
                <a:gd name="connsiteY63" fmla="*/ 2493345 h 3547550"/>
                <a:gd name="connsiteX64" fmla="*/ 4208047 w 4952815"/>
                <a:gd name="connsiteY64" fmla="*/ 2647151 h 3547550"/>
                <a:gd name="connsiteX65" fmla="*/ 3852473 w 4952815"/>
                <a:gd name="connsiteY65" fmla="*/ 2924299 h 3547550"/>
                <a:gd name="connsiteX66" fmla="*/ 3762992 w 4952815"/>
                <a:gd name="connsiteY66" fmla="*/ 2991932 h 3547550"/>
                <a:gd name="connsiteX67" fmla="*/ 3671074 w 4952815"/>
                <a:gd name="connsiteY67" fmla="*/ 3060000 h 3547550"/>
                <a:gd name="connsiteX68" fmla="*/ 3576892 w 4952815"/>
                <a:gd name="connsiteY68" fmla="*/ 3127198 h 3547550"/>
                <a:gd name="connsiteX69" fmla="*/ 3479751 w 4952815"/>
                <a:gd name="connsiteY69" fmla="*/ 3192481 h 3547550"/>
                <a:gd name="connsiteX70" fmla="*/ 3275807 w 4952815"/>
                <a:gd name="connsiteY70" fmla="*/ 3315039 h 3547550"/>
                <a:gd name="connsiteX71" fmla="*/ 3056458 w 4952815"/>
                <a:gd name="connsiteY71" fmla="*/ 3419230 h 3547550"/>
                <a:gd name="connsiteX72" fmla="*/ 2579109 w 4952815"/>
                <a:gd name="connsiteY72" fmla="*/ 3539089 h 3547550"/>
                <a:gd name="connsiteX73" fmla="*/ 2456203 w 4952815"/>
                <a:gd name="connsiteY73" fmla="*/ 3546836 h 3547550"/>
                <a:gd name="connsiteX74" fmla="*/ 2425476 w 4952815"/>
                <a:gd name="connsiteY74" fmla="*/ 3547533 h 3547550"/>
                <a:gd name="connsiteX75" fmla="*/ 2394837 w 4952815"/>
                <a:gd name="connsiteY75" fmla="*/ 3547358 h 3547550"/>
                <a:gd name="connsiteX76" fmla="*/ 2364285 w 4952815"/>
                <a:gd name="connsiteY76" fmla="*/ 3547010 h 3547550"/>
                <a:gd name="connsiteX77" fmla="*/ 2334602 w 4952815"/>
                <a:gd name="connsiteY77" fmla="*/ 3545879 h 3547550"/>
                <a:gd name="connsiteX78" fmla="*/ 2097495 w 4952815"/>
                <a:gd name="connsiteY78" fmla="*/ 3526990 h 3547550"/>
                <a:gd name="connsiteX79" fmla="*/ 1861868 w 4952815"/>
                <a:gd name="connsiteY79" fmla="*/ 3485383 h 3547550"/>
                <a:gd name="connsiteX80" fmla="*/ 1630418 w 4952815"/>
                <a:gd name="connsiteY80" fmla="*/ 3420187 h 3547550"/>
                <a:gd name="connsiteX81" fmla="*/ 1187365 w 4952815"/>
                <a:gd name="connsiteY81" fmla="*/ 3224165 h 3547550"/>
                <a:gd name="connsiteX82" fmla="*/ 813947 w 4952815"/>
                <a:gd name="connsiteY82" fmla="*/ 2918989 h 3547550"/>
                <a:gd name="connsiteX83" fmla="*/ 662578 w 4952815"/>
                <a:gd name="connsiteY83" fmla="*/ 2735327 h 3547550"/>
                <a:gd name="connsiteX84" fmla="*/ 530358 w 4952815"/>
                <a:gd name="connsiteY84" fmla="*/ 2540870 h 3547550"/>
                <a:gd name="connsiteX85" fmla="*/ 499458 w 4952815"/>
                <a:gd name="connsiteY85" fmla="*/ 2491343 h 3547550"/>
                <a:gd name="connsiteX86" fmla="*/ 469950 w 4952815"/>
                <a:gd name="connsiteY86" fmla="*/ 2443294 h 3547550"/>
                <a:gd name="connsiteX87" fmla="*/ 411718 w 4952815"/>
                <a:gd name="connsiteY87" fmla="*/ 2350157 h 3547550"/>
                <a:gd name="connsiteX88" fmla="*/ 291075 w 4952815"/>
                <a:gd name="connsiteY88" fmla="*/ 2159880 h 3547550"/>
                <a:gd name="connsiteX89" fmla="*/ 173305 w 4952815"/>
                <a:gd name="connsiteY89" fmla="*/ 1958721 h 3547550"/>
                <a:gd name="connsiteX90" fmla="*/ 120207 w 4952815"/>
                <a:gd name="connsiteY90" fmla="*/ 1852093 h 3547550"/>
                <a:gd name="connsiteX91" fmla="*/ 75119 w 4952815"/>
                <a:gd name="connsiteY91" fmla="*/ 1740503 h 3547550"/>
                <a:gd name="connsiteX92" fmla="*/ 40563 w 4952815"/>
                <a:gd name="connsiteY92" fmla="*/ 1624734 h 3547550"/>
                <a:gd name="connsiteX93" fmla="*/ 27680 w 4952815"/>
                <a:gd name="connsiteY93" fmla="*/ 1565718 h 3547550"/>
                <a:gd name="connsiteX94" fmla="*/ 22022 w 4952815"/>
                <a:gd name="connsiteY94" fmla="*/ 1536123 h 3547550"/>
                <a:gd name="connsiteX95" fmla="*/ 17322 w 4952815"/>
                <a:gd name="connsiteY95" fmla="*/ 1506441 h 3547550"/>
                <a:gd name="connsiteX96" fmla="*/ 0 w 4952815"/>
                <a:gd name="connsiteY96" fmla="*/ 1268638 h 3547550"/>
                <a:gd name="connsiteX97" fmla="*/ 48310 w 4952815"/>
                <a:gd name="connsiteY97" fmla="*/ 805303 h 3547550"/>
                <a:gd name="connsiteX98" fmla="*/ 193499 w 4952815"/>
                <a:gd name="connsiteY98" fmla="*/ 361380 h 3547550"/>
                <a:gd name="connsiteX99" fmla="*/ 302389 w 4952815"/>
                <a:gd name="connsiteY99" fmla="*/ 154278 h 354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952815" h="3547550">
                  <a:moveTo>
                    <a:pt x="404042" y="0"/>
                  </a:moveTo>
                  <a:lnTo>
                    <a:pt x="656525" y="0"/>
                  </a:lnTo>
                  <a:lnTo>
                    <a:pt x="589287" y="78661"/>
                  </a:lnTo>
                  <a:cubicBezTo>
                    <a:pt x="500589" y="191818"/>
                    <a:pt x="422337" y="313158"/>
                    <a:pt x="356880" y="441025"/>
                  </a:cubicBezTo>
                  <a:cubicBezTo>
                    <a:pt x="291423" y="568805"/>
                    <a:pt x="236934" y="702591"/>
                    <a:pt x="199156" y="841601"/>
                  </a:cubicBezTo>
                  <a:cubicBezTo>
                    <a:pt x="161379" y="980262"/>
                    <a:pt x="141707" y="1124406"/>
                    <a:pt x="141794" y="1268638"/>
                  </a:cubicBezTo>
                  <a:cubicBezTo>
                    <a:pt x="142577" y="1339492"/>
                    <a:pt x="149542" y="1409823"/>
                    <a:pt x="165993" y="1477717"/>
                  </a:cubicBezTo>
                  <a:cubicBezTo>
                    <a:pt x="182183" y="1545698"/>
                    <a:pt x="207339" y="1610720"/>
                    <a:pt x="237456" y="1673304"/>
                  </a:cubicBezTo>
                  <a:cubicBezTo>
                    <a:pt x="252689" y="1704553"/>
                    <a:pt x="269575" y="1735193"/>
                    <a:pt x="287332" y="1765397"/>
                  </a:cubicBezTo>
                  <a:cubicBezTo>
                    <a:pt x="305350" y="1795514"/>
                    <a:pt x="324586" y="1825196"/>
                    <a:pt x="344607" y="1854530"/>
                  </a:cubicBezTo>
                  <a:cubicBezTo>
                    <a:pt x="385169" y="1913023"/>
                    <a:pt x="430258" y="1969776"/>
                    <a:pt x="476914" y="2026790"/>
                  </a:cubicBezTo>
                  <a:cubicBezTo>
                    <a:pt x="523569" y="2083891"/>
                    <a:pt x="572314" y="2140991"/>
                    <a:pt x="620100" y="2200355"/>
                  </a:cubicBezTo>
                  <a:cubicBezTo>
                    <a:pt x="644038" y="2229950"/>
                    <a:pt x="667714" y="2260241"/>
                    <a:pt x="691303" y="2290967"/>
                  </a:cubicBezTo>
                  <a:lnTo>
                    <a:pt x="725511" y="2335447"/>
                  </a:lnTo>
                  <a:cubicBezTo>
                    <a:pt x="736739" y="2349635"/>
                    <a:pt x="747446" y="2364172"/>
                    <a:pt x="759022" y="2378011"/>
                  </a:cubicBezTo>
                  <a:cubicBezTo>
                    <a:pt x="849374" y="2490646"/>
                    <a:pt x="947385" y="2594316"/>
                    <a:pt x="1046963" y="2692588"/>
                  </a:cubicBezTo>
                  <a:cubicBezTo>
                    <a:pt x="1097014" y="2741507"/>
                    <a:pt x="1147934" y="2788771"/>
                    <a:pt x="1200074" y="2834121"/>
                  </a:cubicBezTo>
                  <a:cubicBezTo>
                    <a:pt x="1252213" y="2879471"/>
                    <a:pt x="1305309" y="2923341"/>
                    <a:pt x="1360408" y="2964600"/>
                  </a:cubicBezTo>
                  <a:cubicBezTo>
                    <a:pt x="1470171" y="3047292"/>
                    <a:pt x="1588551" y="3121192"/>
                    <a:pt x="1718594" y="3170981"/>
                  </a:cubicBezTo>
                  <a:cubicBezTo>
                    <a:pt x="1783441" y="3195875"/>
                    <a:pt x="1850639" y="3214938"/>
                    <a:pt x="1918969" y="3229301"/>
                  </a:cubicBezTo>
                  <a:cubicBezTo>
                    <a:pt x="1936116" y="3232695"/>
                    <a:pt x="1953090" y="3236611"/>
                    <a:pt x="1970324" y="3239571"/>
                  </a:cubicBezTo>
                  <a:lnTo>
                    <a:pt x="2022116" y="3248189"/>
                  </a:lnTo>
                  <a:cubicBezTo>
                    <a:pt x="2056846" y="3252802"/>
                    <a:pt x="2091576" y="3257676"/>
                    <a:pt x="2126655" y="3260549"/>
                  </a:cubicBezTo>
                  <a:cubicBezTo>
                    <a:pt x="2144151" y="3262203"/>
                    <a:pt x="2161646" y="3263769"/>
                    <a:pt x="2179229" y="3264553"/>
                  </a:cubicBezTo>
                  <a:cubicBezTo>
                    <a:pt x="2196813" y="3265423"/>
                    <a:pt x="2214308" y="3266816"/>
                    <a:pt x="2231978" y="3267339"/>
                  </a:cubicBezTo>
                  <a:lnTo>
                    <a:pt x="2284901" y="3268558"/>
                  </a:lnTo>
                  <a:cubicBezTo>
                    <a:pt x="2302484" y="3268993"/>
                    <a:pt x="2320240" y="3268383"/>
                    <a:pt x="2337911" y="3268296"/>
                  </a:cubicBezTo>
                  <a:lnTo>
                    <a:pt x="2364459" y="3268035"/>
                  </a:lnTo>
                  <a:cubicBezTo>
                    <a:pt x="2373076" y="3267774"/>
                    <a:pt x="2381519" y="3267252"/>
                    <a:pt x="2390050" y="3266904"/>
                  </a:cubicBezTo>
                  <a:cubicBezTo>
                    <a:pt x="2398580" y="3266468"/>
                    <a:pt x="2407111" y="3266207"/>
                    <a:pt x="2415554" y="3265598"/>
                  </a:cubicBezTo>
                  <a:lnTo>
                    <a:pt x="2440970" y="3263509"/>
                  </a:lnTo>
                  <a:cubicBezTo>
                    <a:pt x="2474830" y="3260810"/>
                    <a:pt x="2508430" y="3256284"/>
                    <a:pt x="2541767" y="3251061"/>
                  </a:cubicBezTo>
                  <a:cubicBezTo>
                    <a:pt x="2675205" y="3228952"/>
                    <a:pt x="2803508" y="3185691"/>
                    <a:pt x="2925717" y="3125022"/>
                  </a:cubicBezTo>
                  <a:cubicBezTo>
                    <a:pt x="3048362" y="3065049"/>
                    <a:pt x="3165088" y="2988275"/>
                    <a:pt x="3280421" y="2904017"/>
                  </a:cubicBezTo>
                  <a:cubicBezTo>
                    <a:pt x="3309233" y="2883040"/>
                    <a:pt x="3337870" y="2861191"/>
                    <a:pt x="3366420" y="2839083"/>
                  </a:cubicBezTo>
                  <a:cubicBezTo>
                    <a:pt x="3395144" y="2817061"/>
                    <a:pt x="3423782" y="2794690"/>
                    <a:pt x="3452420" y="2771972"/>
                  </a:cubicBezTo>
                  <a:lnTo>
                    <a:pt x="3626594" y="2632702"/>
                  </a:lnTo>
                  <a:cubicBezTo>
                    <a:pt x="3746106" y="2537911"/>
                    <a:pt x="3866748" y="2449648"/>
                    <a:pt x="3984606" y="2363127"/>
                  </a:cubicBezTo>
                  <a:cubicBezTo>
                    <a:pt x="4102376" y="2276605"/>
                    <a:pt x="4215707" y="2189213"/>
                    <a:pt x="4318157" y="2095032"/>
                  </a:cubicBezTo>
                  <a:cubicBezTo>
                    <a:pt x="4420609" y="2001025"/>
                    <a:pt x="4513136" y="1900837"/>
                    <a:pt x="4584860" y="1787767"/>
                  </a:cubicBezTo>
                  <a:cubicBezTo>
                    <a:pt x="4620722" y="1731276"/>
                    <a:pt x="4651362" y="1671738"/>
                    <a:pt x="4675734" y="1609153"/>
                  </a:cubicBezTo>
                  <a:cubicBezTo>
                    <a:pt x="4700280" y="1546656"/>
                    <a:pt x="4717950" y="1481199"/>
                    <a:pt x="4731093" y="1414001"/>
                  </a:cubicBezTo>
                  <a:cubicBezTo>
                    <a:pt x="4737622" y="1380402"/>
                    <a:pt x="4742844" y="1346194"/>
                    <a:pt x="4746413" y="1311638"/>
                  </a:cubicBezTo>
                  <a:cubicBezTo>
                    <a:pt x="4747458" y="1303020"/>
                    <a:pt x="4748155" y="1294316"/>
                    <a:pt x="4748938" y="1285698"/>
                  </a:cubicBezTo>
                  <a:cubicBezTo>
                    <a:pt x="4749634" y="1276994"/>
                    <a:pt x="4750505" y="1268464"/>
                    <a:pt x="4750852" y="1259237"/>
                  </a:cubicBezTo>
                  <a:lnTo>
                    <a:pt x="4753638" y="1204573"/>
                  </a:lnTo>
                  <a:cubicBezTo>
                    <a:pt x="4756162" y="1131631"/>
                    <a:pt x="4754596" y="1058601"/>
                    <a:pt x="4748851" y="986006"/>
                  </a:cubicBezTo>
                  <a:cubicBezTo>
                    <a:pt x="4743280" y="913325"/>
                    <a:pt x="4732573" y="841253"/>
                    <a:pt x="4718124" y="770137"/>
                  </a:cubicBezTo>
                  <a:cubicBezTo>
                    <a:pt x="4703501" y="699023"/>
                    <a:pt x="4685222" y="628866"/>
                    <a:pt x="4665985" y="559492"/>
                  </a:cubicBezTo>
                  <a:cubicBezTo>
                    <a:pt x="4627598" y="420657"/>
                    <a:pt x="4585208" y="283650"/>
                    <a:pt x="4531328" y="150821"/>
                  </a:cubicBezTo>
                  <a:lnTo>
                    <a:pt x="4460011" y="0"/>
                  </a:lnTo>
                  <a:lnTo>
                    <a:pt x="4680572" y="0"/>
                  </a:lnTo>
                  <a:lnTo>
                    <a:pt x="4717079" y="68304"/>
                  </a:lnTo>
                  <a:cubicBezTo>
                    <a:pt x="4784625" y="209488"/>
                    <a:pt x="4836678" y="358072"/>
                    <a:pt x="4868537" y="510486"/>
                  </a:cubicBezTo>
                  <a:cubicBezTo>
                    <a:pt x="4884377" y="586737"/>
                    <a:pt x="4895432" y="663596"/>
                    <a:pt x="4904050" y="740543"/>
                  </a:cubicBezTo>
                  <a:cubicBezTo>
                    <a:pt x="4912841" y="817403"/>
                    <a:pt x="4919892" y="894176"/>
                    <a:pt x="4927117" y="970774"/>
                  </a:cubicBezTo>
                  <a:cubicBezTo>
                    <a:pt x="4933993" y="1047460"/>
                    <a:pt x="4940086" y="1124145"/>
                    <a:pt x="4945482" y="1201005"/>
                  </a:cubicBezTo>
                  <a:lnTo>
                    <a:pt x="4949226" y="1258715"/>
                  </a:lnTo>
                  <a:cubicBezTo>
                    <a:pt x="4949922" y="1268203"/>
                    <a:pt x="4950357" y="1278387"/>
                    <a:pt x="4950880" y="1288397"/>
                  </a:cubicBezTo>
                  <a:cubicBezTo>
                    <a:pt x="4951401" y="1298407"/>
                    <a:pt x="4951924" y="1308504"/>
                    <a:pt x="4952098" y="1318601"/>
                  </a:cubicBezTo>
                  <a:cubicBezTo>
                    <a:pt x="4953404" y="1358903"/>
                    <a:pt x="4952969" y="1399552"/>
                    <a:pt x="4950444" y="1440288"/>
                  </a:cubicBezTo>
                  <a:cubicBezTo>
                    <a:pt x="4941043" y="1603321"/>
                    <a:pt x="4897261" y="1767573"/>
                    <a:pt x="4826494" y="1918246"/>
                  </a:cubicBezTo>
                  <a:cubicBezTo>
                    <a:pt x="4755901" y="2069354"/>
                    <a:pt x="4658586" y="2204968"/>
                    <a:pt x="4551000" y="2324132"/>
                  </a:cubicBezTo>
                  <a:cubicBezTo>
                    <a:pt x="4497207" y="2383930"/>
                    <a:pt x="4440716" y="2439986"/>
                    <a:pt x="4383093" y="2493345"/>
                  </a:cubicBezTo>
                  <a:cubicBezTo>
                    <a:pt x="4325470" y="2546702"/>
                    <a:pt x="4267063" y="2598058"/>
                    <a:pt x="4208047" y="2647151"/>
                  </a:cubicBezTo>
                  <a:cubicBezTo>
                    <a:pt x="4090277" y="2745772"/>
                    <a:pt x="3969895" y="2835688"/>
                    <a:pt x="3852473" y="2924299"/>
                  </a:cubicBezTo>
                  <a:lnTo>
                    <a:pt x="3762992" y="2991932"/>
                  </a:lnTo>
                  <a:cubicBezTo>
                    <a:pt x="3732701" y="3014650"/>
                    <a:pt x="3702148" y="3037543"/>
                    <a:pt x="3671074" y="3060000"/>
                  </a:cubicBezTo>
                  <a:cubicBezTo>
                    <a:pt x="3640086" y="3082544"/>
                    <a:pt x="3608750" y="3105001"/>
                    <a:pt x="3576892" y="3127198"/>
                  </a:cubicBezTo>
                  <a:cubicBezTo>
                    <a:pt x="3544948" y="3149220"/>
                    <a:pt x="3512741" y="3171068"/>
                    <a:pt x="3479751" y="3192481"/>
                  </a:cubicBezTo>
                  <a:cubicBezTo>
                    <a:pt x="3414120" y="3235393"/>
                    <a:pt x="3346400" y="3277001"/>
                    <a:pt x="3275807" y="3315039"/>
                  </a:cubicBezTo>
                  <a:cubicBezTo>
                    <a:pt x="3205302" y="3353251"/>
                    <a:pt x="3132360" y="3388765"/>
                    <a:pt x="3056458" y="3419230"/>
                  </a:cubicBezTo>
                  <a:cubicBezTo>
                    <a:pt x="2905350" y="3481031"/>
                    <a:pt x="2743012" y="3522725"/>
                    <a:pt x="2579109" y="3539089"/>
                  </a:cubicBezTo>
                  <a:cubicBezTo>
                    <a:pt x="2538111" y="3543007"/>
                    <a:pt x="2497114" y="3545966"/>
                    <a:pt x="2456203" y="3546836"/>
                  </a:cubicBezTo>
                  <a:lnTo>
                    <a:pt x="2425476" y="3547533"/>
                  </a:lnTo>
                  <a:cubicBezTo>
                    <a:pt x="2415292" y="3547620"/>
                    <a:pt x="2405022" y="3547358"/>
                    <a:pt x="2394837" y="3547358"/>
                  </a:cubicBezTo>
                  <a:lnTo>
                    <a:pt x="2364285" y="3547010"/>
                  </a:lnTo>
                  <a:lnTo>
                    <a:pt x="2334602" y="3545879"/>
                  </a:lnTo>
                  <a:cubicBezTo>
                    <a:pt x="2255567" y="3543354"/>
                    <a:pt x="2176357" y="3537088"/>
                    <a:pt x="2097495" y="3526990"/>
                  </a:cubicBezTo>
                  <a:cubicBezTo>
                    <a:pt x="2018547" y="3517415"/>
                    <a:pt x="1939772" y="3503662"/>
                    <a:pt x="1861868" y="3485383"/>
                  </a:cubicBezTo>
                  <a:cubicBezTo>
                    <a:pt x="1784051" y="3466930"/>
                    <a:pt x="1706842" y="3445082"/>
                    <a:pt x="1630418" y="3420187"/>
                  </a:cubicBezTo>
                  <a:cubicBezTo>
                    <a:pt x="1477831" y="3369962"/>
                    <a:pt x="1326983" y="3307465"/>
                    <a:pt x="1187365" y="3224165"/>
                  </a:cubicBezTo>
                  <a:cubicBezTo>
                    <a:pt x="1047660" y="3141038"/>
                    <a:pt x="922926" y="3035627"/>
                    <a:pt x="813947" y="2918989"/>
                  </a:cubicBezTo>
                  <a:cubicBezTo>
                    <a:pt x="759197" y="2860756"/>
                    <a:pt x="709407" y="2798781"/>
                    <a:pt x="662578" y="2735327"/>
                  </a:cubicBezTo>
                  <a:cubicBezTo>
                    <a:pt x="616009" y="2671610"/>
                    <a:pt x="571704" y="2606937"/>
                    <a:pt x="530358" y="2540870"/>
                  </a:cubicBezTo>
                  <a:cubicBezTo>
                    <a:pt x="519739" y="2524506"/>
                    <a:pt x="509729" y="2507881"/>
                    <a:pt x="499458" y="2491343"/>
                  </a:cubicBezTo>
                  <a:lnTo>
                    <a:pt x="469950" y="2443294"/>
                  </a:lnTo>
                  <a:cubicBezTo>
                    <a:pt x="451062" y="2412220"/>
                    <a:pt x="431476" y="2381406"/>
                    <a:pt x="411718" y="2350157"/>
                  </a:cubicBezTo>
                  <a:lnTo>
                    <a:pt x="291075" y="2159880"/>
                  </a:lnTo>
                  <a:cubicBezTo>
                    <a:pt x="250600" y="2095032"/>
                    <a:pt x="210646" y="2028269"/>
                    <a:pt x="173305" y="1958721"/>
                  </a:cubicBezTo>
                  <a:cubicBezTo>
                    <a:pt x="154677" y="1923904"/>
                    <a:pt x="136658" y="1888477"/>
                    <a:pt x="120207" y="1852093"/>
                  </a:cubicBezTo>
                  <a:cubicBezTo>
                    <a:pt x="103843" y="1815621"/>
                    <a:pt x="88611" y="1778453"/>
                    <a:pt x="75119" y="1740503"/>
                  </a:cubicBezTo>
                  <a:cubicBezTo>
                    <a:pt x="61889" y="1702464"/>
                    <a:pt x="50137" y="1663903"/>
                    <a:pt x="40563" y="1624734"/>
                  </a:cubicBezTo>
                  <a:cubicBezTo>
                    <a:pt x="36036" y="1605150"/>
                    <a:pt x="31423" y="1585477"/>
                    <a:pt x="27680" y="1565718"/>
                  </a:cubicBezTo>
                  <a:lnTo>
                    <a:pt x="22022" y="1536123"/>
                  </a:lnTo>
                  <a:lnTo>
                    <a:pt x="17322" y="1506441"/>
                  </a:lnTo>
                  <a:cubicBezTo>
                    <a:pt x="5136" y="1427145"/>
                    <a:pt x="0" y="1347587"/>
                    <a:pt x="0" y="1268638"/>
                  </a:cubicBezTo>
                  <a:cubicBezTo>
                    <a:pt x="435" y="1113265"/>
                    <a:pt x="16626" y="957892"/>
                    <a:pt x="48310" y="805303"/>
                  </a:cubicBezTo>
                  <a:cubicBezTo>
                    <a:pt x="79907" y="652803"/>
                    <a:pt x="128303" y="503262"/>
                    <a:pt x="193499" y="361380"/>
                  </a:cubicBezTo>
                  <a:cubicBezTo>
                    <a:pt x="226249" y="290439"/>
                    <a:pt x="262677" y="221364"/>
                    <a:pt x="302389" y="1542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EFE887A7-EDE9-4717-8084-AD4B76842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6241" y="0"/>
              <a:ext cx="4926680" cy="3503995"/>
            </a:xfrm>
            <a:custGeom>
              <a:avLst/>
              <a:gdLst>
                <a:gd name="connsiteX0" fmla="*/ 440842 w 4926680"/>
                <a:gd name="connsiteY0" fmla="*/ 0 h 3503995"/>
                <a:gd name="connsiteX1" fmla="*/ 1137720 w 4926680"/>
                <a:gd name="connsiteY1" fmla="*/ 0 h 3503995"/>
                <a:gd name="connsiteX2" fmla="*/ 1053146 w 4926680"/>
                <a:gd name="connsiteY2" fmla="*/ 79332 h 3503995"/>
                <a:gd name="connsiteX3" fmla="*/ 702356 w 4926680"/>
                <a:gd name="connsiteY3" fmla="*/ 559650 h 3503995"/>
                <a:gd name="connsiteX4" fmla="*/ 522263 w 4926680"/>
                <a:gd name="connsiteY4" fmla="*/ 1274977 h 3503995"/>
                <a:gd name="connsiteX5" fmla="*/ 819605 w 4926680"/>
                <a:gd name="connsiteY5" fmla="*/ 1924933 h 3503995"/>
                <a:gd name="connsiteX6" fmla="*/ 979592 w 4926680"/>
                <a:gd name="connsiteY6" fmla="*/ 2149941 h 3503995"/>
                <a:gd name="connsiteX7" fmla="*/ 1589943 w 4926680"/>
                <a:gd name="connsiteY7" fmla="*/ 2773001 h 3503995"/>
                <a:gd name="connsiteX8" fmla="*/ 2392399 w 4926680"/>
                <a:gd name="connsiteY8" fmla="*/ 2981732 h 3503995"/>
                <a:gd name="connsiteX9" fmla="*/ 2908569 w 4926680"/>
                <a:gd name="connsiteY9" fmla="*/ 2848816 h 3503995"/>
                <a:gd name="connsiteX10" fmla="*/ 3465998 w 4926680"/>
                <a:gd name="connsiteY10" fmla="*/ 2465040 h 3503995"/>
                <a:gd name="connsiteX11" fmla="*/ 3603614 w 4926680"/>
                <a:gd name="connsiteY11" fmla="*/ 2358411 h 3503995"/>
                <a:gd name="connsiteX12" fmla="*/ 4212573 w 4926680"/>
                <a:gd name="connsiteY12" fmla="*/ 1817521 h 3503995"/>
                <a:gd name="connsiteX13" fmla="*/ 4404417 w 4926680"/>
                <a:gd name="connsiteY13" fmla="*/ 1274977 h 3503995"/>
                <a:gd name="connsiteX14" fmla="*/ 4054976 w 4926680"/>
                <a:gd name="connsiteY14" fmla="*/ 13278 h 3503995"/>
                <a:gd name="connsiteX15" fmla="*/ 4044986 w 4926680"/>
                <a:gd name="connsiteY15" fmla="*/ 0 h 3503995"/>
                <a:gd name="connsiteX16" fmla="*/ 4645875 w 4926680"/>
                <a:gd name="connsiteY16" fmla="*/ 0 h 3503995"/>
                <a:gd name="connsiteX17" fmla="*/ 4697389 w 4926680"/>
                <a:gd name="connsiteY17" fmla="*/ 105658 h 3503995"/>
                <a:gd name="connsiteX18" fmla="*/ 4926680 w 4926680"/>
                <a:gd name="connsiteY18" fmla="*/ 1274977 h 3503995"/>
                <a:gd name="connsiteX19" fmla="*/ 3787625 w 4926680"/>
                <a:gd name="connsiteY19" fmla="*/ 2876496 h 3503995"/>
                <a:gd name="connsiteX20" fmla="*/ 2392399 w 4926680"/>
                <a:gd name="connsiteY20" fmla="*/ 3503995 h 3503995"/>
                <a:gd name="connsiteX21" fmla="*/ 547418 w 4926680"/>
                <a:gd name="connsiteY21" fmla="*/ 2443105 h 3503995"/>
                <a:gd name="connsiteX22" fmla="*/ 0 w 4926680"/>
                <a:gd name="connsiteY22" fmla="*/ 1274977 h 3503995"/>
                <a:gd name="connsiteX23" fmla="*/ 363708 w 4926680"/>
                <a:gd name="connsiteY23" fmla="*/ 105658 h 35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26680" h="3503995">
                  <a:moveTo>
                    <a:pt x="440842" y="0"/>
                  </a:moveTo>
                  <a:lnTo>
                    <a:pt x="1137720" y="0"/>
                  </a:lnTo>
                  <a:lnTo>
                    <a:pt x="1053146" y="79332"/>
                  </a:lnTo>
                  <a:cubicBezTo>
                    <a:pt x="909190" y="227246"/>
                    <a:pt x="789640" y="390633"/>
                    <a:pt x="702356" y="559650"/>
                  </a:cubicBezTo>
                  <a:cubicBezTo>
                    <a:pt x="582846" y="791100"/>
                    <a:pt x="522263" y="1031776"/>
                    <a:pt x="522263" y="1274977"/>
                  </a:cubicBezTo>
                  <a:cubicBezTo>
                    <a:pt x="522263" y="1507383"/>
                    <a:pt x="613398" y="1642215"/>
                    <a:pt x="819605" y="1924933"/>
                  </a:cubicBezTo>
                  <a:cubicBezTo>
                    <a:pt x="871221" y="1995700"/>
                    <a:pt x="924580" y="2068903"/>
                    <a:pt x="979592" y="2149941"/>
                  </a:cubicBezTo>
                  <a:cubicBezTo>
                    <a:pt x="1174134" y="2436663"/>
                    <a:pt x="1373726" y="2640520"/>
                    <a:pt x="1589943" y="2773001"/>
                  </a:cubicBezTo>
                  <a:cubicBezTo>
                    <a:pt x="1819129" y="2913490"/>
                    <a:pt x="2081653" y="2981732"/>
                    <a:pt x="2392399" y="2981732"/>
                  </a:cubicBezTo>
                  <a:cubicBezTo>
                    <a:pt x="2568750" y="2981732"/>
                    <a:pt x="2732741" y="2939516"/>
                    <a:pt x="2908569" y="2848816"/>
                  </a:cubicBezTo>
                  <a:cubicBezTo>
                    <a:pt x="3089098" y="2755679"/>
                    <a:pt x="3267800" y="2619891"/>
                    <a:pt x="3465998" y="2465040"/>
                  </a:cubicBezTo>
                  <a:cubicBezTo>
                    <a:pt x="3512479" y="2428743"/>
                    <a:pt x="3558786" y="2392968"/>
                    <a:pt x="3603614" y="2358411"/>
                  </a:cubicBezTo>
                  <a:cubicBezTo>
                    <a:pt x="3841766" y="2174662"/>
                    <a:pt x="4066687" y="2001096"/>
                    <a:pt x="4212573" y="1817521"/>
                  </a:cubicBezTo>
                  <a:cubicBezTo>
                    <a:pt x="4347055" y="1648307"/>
                    <a:pt x="4404417" y="1486058"/>
                    <a:pt x="4404417" y="1274977"/>
                  </a:cubicBezTo>
                  <a:cubicBezTo>
                    <a:pt x="4404417" y="790044"/>
                    <a:pt x="4281328" y="349030"/>
                    <a:pt x="4054976" y="13278"/>
                  </a:cubicBezTo>
                  <a:lnTo>
                    <a:pt x="4044986" y="0"/>
                  </a:lnTo>
                  <a:lnTo>
                    <a:pt x="4645875" y="0"/>
                  </a:lnTo>
                  <a:lnTo>
                    <a:pt x="4697389" y="105658"/>
                  </a:lnTo>
                  <a:cubicBezTo>
                    <a:pt x="4847618" y="453254"/>
                    <a:pt x="4926680" y="851590"/>
                    <a:pt x="4926680" y="1274977"/>
                  </a:cubicBezTo>
                  <a:cubicBezTo>
                    <a:pt x="4926680" y="2058806"/>
                    <a:pt x="4362288" y="2427437"/>
                    <a:pt x="3787625" y="2876496"/>
                  </a:cubicBezTo>
                  <a:cubicBezTo>
                    <a:pt x="3369031" y="3203607"/>
                    <a:pt x="2965757" y="3503995"/>
                    <a:pt x="2392399" y="3503995"/>
                  </a:cubicBezTo>
                  <a:cubicBezTo>
                    <a:pt x="1542155" y="3503995"/>
                    <a:pt x="990124" y="3095672"/>
                    <a:pt x="547418" y="2443105"/>
                  </a:cubicBezTo>
                  <a:cubicBezTo>
                    <a:pt x="281761" y="2051581"/>
                    <a:pt x="0" y="1783051"/>
                    <a:pt x="0" y="1274977"/>
                  </a:cubicBezTo>
                  <a:cubicBezTo>
                    <a:pt x="0" y="851590"/>
                    <a:pt x="135556" y="453254"/>
                    <a:pt x="363708" y="10565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B49A231C-2EA3-4B15-80E3-A82BF1CE5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6241" y="0"/>
              <a:ext cx="4926680" cy="3503995"/>
            </a:xfrm>
            <a:custGeom>
              <a:avLst/>
              <a:gdLst>
                <a:gd name="connsiteX0" fmla="*/ 440842 w 4926680"/>
                <a:gd name="connsiteY0" fmla="*/ 0 h 3503995"/>
                <a:gd name="connsiteX1" fmla="*/ 1010429 w 4926680"/>
                <a:gd name="connsiteY1" fmla="*/ 0 h 3503995"/>
                <a:gd name="connsiteX2" fmla="*/ 989401 w 4926680"/>
                <a:gd name="connsiteY2" fmla="*/ 19685 h 3503995"/>
                <a:gd name="connsiteX3" fmla="*/ 625062 w 4926680"/>
                <a:gd name="connsiteY3" fmla="*/ 519784 h 3503995"/>
                <a:gd name="connsiteX4" fmla="*/ 435306 w 4926680"/>
                <a:gd name="connsiteY4" fmla="*/ 1274977 h 3503995"/>
                <a:gd name="connsiteX5" fmla="*/ 749360 w 4926680"/>
                <a:gd name="connsiteY5" fmla="*/ 1976202 h 3503995"/>
                <a:gd name="connsiteX6" fmla="*/ 907606 w 4926680"/>
                <a:gd name="connsiteY6" fmla="*/ 2198773 h 3503995"/>
                <a:gd name="connsiteX7" fmla="*/ 2392487 w 4926680"/>
                <a:gd name="connsiteY7" fmla="*/ 3068776 h 3503995"/>
                <a:gd name="connsiteX8" fmla="*/ 3519704 w 4926680"/>
                <a:gd name="connsiteY8" fmla="*/ 2533544 h 3503995"/>
                <a:gd name="connsiteX9" fmla="*/ 3656885 w 4926680"/>
                <a:gd name="connsiteY9" fmla="*/ 2427263 h 3503995"/>
                <a:gd name="connsiteX10" fmla="*/ 4280815 w 4926680"/>
                <a:gd name="connsiteY10" fmla="*/ 1871662 h 3503995"/>
                <a:gd name="connsiteX11" fmla="*/ 4491549 w 4926680"/>
                <a:gd name="connsiteY11" fmla="*/ 1274977 h 3503995"/>
                <a:gd name="connsiteX12" fmla="*/ 4221094 w 4926680"/>
                <a:gd name="connsiteY12" fmla="*/ 119947 h 3503995"/>
                <a:gd name="connsiteX13" fmla="*/ 4148541 w 4926680"/>
                <a:gd name="connsiteY13" fmla="*/ 0 h 3503995"/>
                <a:gd name="connsiteX14" fmla="*/ 4645875 w 4926680"/>
                <a:gd name="connsiteY14" fmla="*/ 0 h 3503995"/>
                <a:gd name="connsiteX15" fmla="*/ 4697389 w 4926680"/>
                <a:gd name="connsiteY15" fmla="*/ 105658 h 3503995"/>
                <a:gd name="connsiteX16" fmla="*/ 4926680 w 4926680"/>
                <a:gd name="connsiteY16" fmla="*/ 1274977 h 3503995"/>
                <a:gd name="connsiteX17" fmla="*/ 3787625 w 4926680"/>
                <a:gd name="connsiteY17" fmla="*/ 2876496 h 3503995"/>
                <a:gd name="connsiteX18" fmla="*/ 2392399 w 4926680"/>
                <a:gd name="connsiteY18" fmla="*/ 3503995 h 3503995"/>
                <a:gd name="connsiteX19" fmla="*/ 547418 w 4926680"/>
                <a:gd name="connsiteY19" fmla="*/ 2443105 h 3503995"/>
                <a:gd name="connsiteX20" fmla="*/ 0 w 4926680"/>
                <a:gd name="connsiteY20" fmla="*/ 1274977 h 3503995"/>
                <a:gd name="connsiteX21" fmla="*/ 363708 w 4926680"/>
                <a:gd name="connsiteY21" fmla="*/ 105658 h 35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6680" h="3503995">
                  <a:moveTo>
                    <a:pt x="440842" y="0"/>
                  </a:moveTo>
                  <a:lnTo>
                    <a:pt x="1010429" y="0"/>
                  </a:lnTo>
                  <a:lnTo>
                    <a:pt x="989401" y="19685"/>
                  </a:lnTo>
                  <a:cubicBezTo>
                    <a:pt x="839581" y="173263"/>
                    <a:pt x="717437" y="340844"/>
                    <a:pt x="625062" y="519784"/>
                  </a:cubicBezTo>
                  <a:cubicBezTo>
                    <a:pt x="499197" y="763681"/>
                    <a:pt x="435306" y="1017762"/>
                    <a:pt x="435306" y="1274977"/>
                  </a:cubicBezTo>
                  <a:cubicBezTo>
                    <a:pt x="435306" y="1534019"/>
                    <a:pt x="537235" y="1685301"/>
                    <a:pt x="749360" y="1976202"/>
                  </a:cubicBezTo>
                  <a:cubicBezTo>
                    <a:pt x="800542" y="2046359"/>
                    <a:pt x="853465" y="2118954"/>
                    <a:pt x="907606" y="2198773"/>
                  </a:cubicBezTo>
                  <a:cubicBezTo>
                    <a:pt x="1321325" y="2808602"/>
                    <a:pt x="1765423" y="3068776"/>
                    <a:pt x="2392487" y="3068776"/>
                  </a:cubicBezTo>
                  <a:cubicBezTo>
                    <a:pt x="2804030" y="3068776"/>
                    <a:pt x="3105985" y="2856824"/>
                    <a:pt x="3519704" y="2533544"/>
                  </a:cubicBezTo>
                  <a:cubicBezTo>
                    <a:pt x="3565924" y="2497420"/>
                    <a:pt x="3612145" y="2461732"/>
                    <a:pt x="3656885" y="2427263"/>
                  </a:cubicBezTo>
                  <a:cubicBezTo>
                    <a:pt x="3899389" y="2240205"/>
                    <a:pt x="4128401" y="2063507"/>
                    <a:pt x="4280815" y="1871662"/>
                  </a:cubicBezTo>
                  <a:cubicBezTo>
                    <a:pt x="4426527" y="1688261"/>
                    <a:pt x="4491549" y="1504250"/>
                    <a:pt x="4491549" y="1274977"/>
                  </a:cubicBezTo>
                  <a:cubicBezTo>
                    <a:pt x="4491549" y="843979"/>
                    <a:pt x="4397052" y="445590"/>
                    <a:pt x="4221094" y="119947"/>
                  </a:cubicBezTo>
                  <a:lnTo>
                    <a:pt x="4148541" y="0"/>
                  </a:lnTo>
                  <a:lnTo>
                    <a:pt x="4645875" y="0"/>
                  </a:lnTo>
                  <a:lnTo>
                    <a:pt x="4697389" y="105658"/>
                  </a:lnTo>
                  <a:cubicBezTo>
                    <a:pt x="4847618" y="453254"/>
                    <a:pt x="4926680" y="851590"/>
                    <a:pt x="4926680" y="1274977"/>
                  </a:cubicBezTo>
                  <a:cubicBezTo>
                    <a:pt x="4926680" y="2058806"/>
                    <a:pt x="4362288" y="2427437"/>
                    <a:pt x="3787625" y="2876496"/>
                  </a:cubicBezTo>
                  <a:cubicBezTo>
                    <a:pt x="3369031" y="3203607"/>
                    <a:pt x="2965757" y="3503995"/>
                    <a:pt x="2392399" y="3503995"/>
                  </a:cubicBezTo>
                  <a:cubicBezTo>
                    <a:pt x="1542155" y="3503995"/>
                    <a:pt x="990124" y="3095672"/>
                    <a:pt x="547418" y="2443105"/>
                  </a:cubicBezTo>
                  <a:cubicBezTo>
                    <a:pt x="281761" y="2051581"/>
                    <a:pt x="0" y="1783051"/>
                    <a:pt x="0" y="1274977"/>
                  </a:cubicBezTo>
                  <a:cubicBezTo>
                    <a:pt x="0" y="851590"/>
                    <a:pt x="135556" y="453254"/>
                    <a:pt x="363708" y="10565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0" name="Freeform: Shape 49">
              <a:extLst>
                <a:ext uri="{FF2B5EF4-FFF2-40B4-BE49-F238E27FC236}">
                  <a16:creationId xmlns:a16="http://schemas.microsoft.com/office/drawing/2014/main" id="{5D387995-3A58-471C-8481-6AB575815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81522" y="0"/>
              <a:ext cx="5222631" cy="3779526"/>
            </a:xfrm>
            <a:custGeom>
              <a:avLst/>
              <a:gdLst>
                <a:gd name="connsiteX0" fmla="*/ 2498855 w 5222631"/>
                <a:gd name="connsiteY0" fmla="*/ 3744448 h 3779526"/>
                <a:gd name="connsiteX1" fmla="*/ 2513305 w 5222631"/>
                <a:gd name="connsiteY1" fmla="*/ 3744622 h 3779526"/>
                <a:gd name="connsiteX2" fmla="*/ 2526013 w 5222631"/>
                <a:gd name="connsiteY2" fmla="*/ 3744535 h 3779526"/>
                <a:gd name="connsiteX3" fmla="*/ 2498855 w 5222631"/>
                <a:gd name="connsiteY3" fmla="*/ 3744448 h 3779526"/>
                <a:gd name="connsiteX4" fmla="*/ 277800 w 5222631"/>
                <a:gd name="connsiteY4" fmla="*/ 0 h 3779526"/>
                <a:gd name="connsiteX5" fmla="*/ 593778 w 5222631"/>
                <a:gd name="connsiteY5" fmla="*/ 0 h 3779526"/>
                <a:gd name="connsiteX6" fmla="*/ 593639 w 5222631"/>
                <a:gd name="connsiteY6" fmla="*/ 169 h 3779526"/>
                <a:gd name="connsiteX7" fmla="*/ 462638 w 5222631"/>
                <a:gd name="connsiteY7" fmla="*/ 191231 h 3779526"/>
                <a:gd name="connsiteX8" fmla="*/ 351135 w 5222631"/>
                <a:gd name="connsiteY8" fmla="*/ 395175 h 3779526"/>
                <a:gd name="connsiteX9" fmla="*/ 351048 w 5222631"/>
                <a:gd name="connsiteY9" fmla="*/ 395436 h 3779526"/>
                <a:gd name="connsiteX10" fmla="*/ 350961 w 5222631"/>
                <a:gd name="connsiteY10" fmla="*/ 395697 h 3779526"/>
                <a:gd name="connsiteX11" fmla="*/ 326502 w 5222631"/>
                <a:gd name="connsiteY11" fmla="*/ 448097 h 3779526"/>
                <a:gd name="connsiteX12" fmla="*/ 314489 w 5222631"/>
                <a:gd name="connsiteY12" fmla="*/ 474646 h 3779526"/>
                <a:gd name="connsiteX13" fmla="*/ 303174 w 5222631"/>
                <a:gd name="connsiteY13" fmla="*/ 501281 h 3779526"/>
                <a:gd name="connsiteX14" fmla="*/ 301433 w 5222631"/>
                <a:gd name="connsiteY14" fmla="*/ 505460 h 3779526"/>
                <a:gd name="connsiteX15" fmla="*/ 281587 w 5222631"/>
                <a:gd name="connsiteY15" fmla="*/ 554987 h 3779526"/>
                <a:gd name="connsiteX16" fmla="*/ 273927 w 5222631"/>
                <a:gd name="connsiteY16" fmla="*/ 575095 h 3779526"/>
                <a:gd name="connsiteX17" fmla="*/ 261218 w 5222631"/>
                <a:gd name="connsiteY17" fmla="*/ 609476 h 3779526"/>
                <a:gd name="connsiteX18" fmla="*/ 261132 w 5222631"/>
                <a:gd name="connsiteY18" fmla="*/ 609825 h 3779526"/>
                <a:gd name="connsiteX19" fmla="*/ 260958 w 5222631"/>
                <a:gd name="connsiteY19" fmla="*/ 610173 h 3779526"/>
                <a:gd name="connsiteX20" fmla="*/ 194717 w 5222631"/>
                <a:gd name="connsiteY20" fmla="*/ 833701 h 3779526"/>
                <a:gd name="connsiteX21" fmla="*/ 141098 w 5222631"/>
                <a:gd name="connsiteY21" fmla="*/ 1296949 h 3779526"/>
                <a:gd name="connsiteX22" fmla="*/ 163381 w 5222631"/>
                <a:gd name="connsiteY22" fmla="*/ 1525352 h 3779526"/>
                <a:gd name="connsiteX23" fmla="*/ 231363 w 5222631"/>
                <a:gd name="connsiteY23" fmla="*/ 1743658 h 3779526"/>
                <a:gd name="connsiteX24" fmla="*/ 231537 w 5222631"/>
                <a:gd name="connsiteY24" fmla="*/ 1744006 h 3779526"/>
                <a:gd name="connsiteX25" fmla="*/ 231711 w 5222631"/>
                <a:gd name="connsiteY25" fmla="*/ 1744354 h 3779526"/>
                <a:gd name="connsiteX26" fmla="*/ 248162 w 5222631"/>
                <a:gd name="connsiteY26" fmla="*/ 1781261 h 3779526"/>
                <a:gd name="connsiteX27" fmla="*/ 255039 w 5222631"/>
                <a:gd name="connsiteY27" fmla="*/ 1796232 h 3779526"/>
                <a:gd name="connsiteX28" fmla="*/ 261306 w 5222631"/>
                <a:gd name="connsiteY28" fmla="*/ 1808854 h 3779526"/>
                <a:gd name="connsiteX29" fmla="*/ 280978 w 5222631"/>
                <a:gd name="connsiteY29" fmla="*/ 1846979 h 3779526"/>
                <a:gd name="connsiteX30" fmla="*/ 281152 w 5222631"/>
                <a:gd name="connsiteY30" fmla="*/ 1847327 h 3779526"/>
                <a:gd name="connsiteX31" fmla="*/ 281326 w 5222631"/>
                <a:gd name="connsiteY31" fmla="*/ 1847676 h 3779526"/>
                <a:gd name="connsiteX32" fmla="*/ 339646 w 5222631"/>
                <a:gd name="connsiteY32" fmla="*/ 1947341 h 3779526"/>
                <a:gd name="connsiteX33" fmla="*/ 404319 w 5222631"/>
                <a:gd name="connsiteY33" fmla="*/ 2044046 h 3779526"/>
                <a:gd name="connsiteX34" fmla="*/ 474215 w 5222631"/>
                <a:gd name="connsiteY34" fmla="*/ 2138924 h 3779526"/>
                <a:gd name="connsiteX35" fmla="*/ 562390 w 5222631"/>
                <a:gd name="connsiteY35" fmla="*/ 2252952 h 3779526"/>
                <a:gd name="connsiteX36" fmla="*/ 620710 w 5222631"/>
                <a:gd name="connsiteY36" fmla="*/ 2327722 h 3779526"/>
                <a:gd name="connsiteX37" fmla="*/ 694436 w 5222631"/>
                <a:gd name="connsiteY37" fmla="*/ 2424079 h 3779526"/>
                <a:gd name="connsiteX38" fmla="*/ 732126 w 5222631"/>
                <a:gd name="connsiteY38" fmla="*/ 2475261 h 3779526"/>
                <a:gd name="connsiteX39" fmla="*/ 765899 w 5222631"/>
                <a:gd name="connsiteY39" fmla="*/ 2521220 h 3779526"/>
                <a:gd name="connsiteX40" fmla="*/ 766073 w 5222631"/>
                <a:gd name="connsiteY40" fmla="*/ 2521395 h 3779526"/>
                <a:gd name="connsiteX41" fmla="*/ 766247 w 5222631"/>
                <a:gd name="connsiteY41" fmla="*/ 2521569 h 3779526"/>
                <a:gd name="connsiteX42" fmla="*/ 825350 w 5222631"/>
                <a:gd name="connsiteY42" fmla="*/ 2599473 h 3779526"/>
                <a:gd name="connsiteX43" fmla="*/ 836752 w 5222631"/>
                <a:gd name="connsiteY43" fmla="*/ 2614183 h 3779526"/>
                <a:gd name="connsiteX44" fmla="*/ 842498 w 5222631"/>
                <a:gd name="connsiteY44" fmla="*/ 2621321 h 3779526"/>
                <a:gd name="connsiteX45" fmla="*/ 910566 w 5222631"/>
                <a:gd name="connsiteY45" fmla="*/ 2703839 h 3779526"/>
                <a:gd name="connsiteX46" fmla="*/ 1066723 w 5222631"/>
                <a:gd name="connsiteY46" fmla="*/ 2872529 h 3779526"/>
                <a:gd name="connsiteX47" fmla="*/ 1416030 w 5222631"/>
                <a:gd name="connsiteY47" fmla="*/ 3153072 h 3779526"/>
                <a:gd name="connsiteX48" fmla="*/ 1608397 w 5222631"/>
                <a:gd name="connsiteY48" fmla="*/ 3258134 h 3779526"/>
                <a:gd name="connsiteX49" fmla="*/ 1608571 w 5222631"/>
                <a:gd name="connsiteY49" fmla="*/ 3258221 h 3779526"/>
                <a:gd name="connsiteX50" fmla="*/ 1608745 w 5222631"/>
                <a:gd name="connsiteY50" fmla="*/ 3258309 h 3779526"/>
                <a:gd name="connsiteX51" fmla="*/ 1811818 w 5222631"/>
                <a:gd name="connsiteY51" fmla="*/ 3337692 h 3779526"/>
                <a:gd name="connsiteX52" fmla="*/ 2023857 w 5222631"/>
                <a:gd name="connsiteY52" fmla="*/ 3392617 h 3779526"/>
                <a:gd name="connsiteX53" fmla="*/ 2131443 w 5222631"/>
                <a:gd name="connsiteY53" fmla="*/ 3410722 h 3779526"/>
                <a:gd name="connsiteX54" fmla="*/ 2239464 w 5222631"/>
                <a:gd name="connsiteY54" fmla="*/ 3422995 h 3779526"/>
                <a:gd name="connsiteX55" fmla="*/ 2463080 w 5222631"/>
                <a:gd name="connsiteY55" fmla="*/ 3432744 h 3779526"/>
                <a:gd name="connsiteX56" fmla="*/ 2474309 w 5222631"/>
                <a:gd name="connsiteY56" fmla="*/ 3432744 h 3779526"/>
                <a:gd name="connsiteX57" fmla="*/ 2489106 w 5222631"/>
                <a:gd name="connsiteY57" fmla="*/ 3432831 h 3779526"/>
                <a:gd name="connsiteX58" fmla="*/ 2517918 w 5222631"/>
                <a:gd name="connsiteY58" fmla="*/ 3432396 h 3779526"/>
                <a:gd name="connsiteX59" fmla="*/ 2518179 w 5222631"/>
                <a:gd name="connsiteY59" fmla="*/ 3432396 h 3779526"/>
                <a:gd name="connsiteX60" fmla="*/ 2518440 w 5222631"/>
                <a:gd name="connsiteY60" fmla="*/ 3432396 h 3779526"/>
                <a:gd name="connsiteX61" fmla="*/ 2545510 w 5222631"/>
                <a:gd name="connsiteY61" fmla="*/ 3431699 h 3779526"/>
                <a:gd name="connsiteX62" fmla="*/ 2572755 w 5222631"/>
                <a:gd name="connsiteY62" fmla="*/ 3430306 h 3779526"/>
                <a:gd name="connsiteX63" fmla="*/ 2679471 w 5222631"/>
                <a:gd name="connsiteY63" fmla="*/ 3420992 h 3779526"/>
                <a:gd name="connsiteX64" fmla="*/ 3092059 w 5222631"/>
                <a:gd name="connsiteY64" fmla="*/ 3309489 h 3779526"/>
                <a:gd name="connsiteX65" fmla="*/ 3287995 w 5222631"/>
                <a:gd name="connsiteY65" fmla="*/ 3212349 h 3779526"/>
                <a:gd name="connsiteX66" fmla="*/ 3478098 w 5222631"/>
                <a:gd name="connsiteY66" fmla="*/ 3093621 h 3779526"/>
                <a:gd name="connsiteX67" fmla="*/ 3663937 w 5222631"/>
                <a:gd name="connsiteY67" fmla="*/ 2958616 h 3779526"/>
                <a:gd name="connsiteX68" fmla="*/ 3755681 w 5222631"/>
                <a:gd name="connsiteY68" fmla="*/ 2887066 h 3779526"/>
                <a:gd name="connsiteX69" fmla="*/ 3849254 w 5222631"/>
                <a:gd name="connsiteY69" fmla="*/ 2812208 h 3779526"/>
                <a:gd name="connsiteX70" fmla="*/ 4006977 w 5222631"/>
                <a:gd name="connsiteY70" fmla="*/ 2688693 h 3779526"/>
                <a:gd name="connsiteX71" fmla="*/ 4223716 w 5222631"/>
                <a:gd name="connsiteY71" fmla="*/ 2517390 h 3779526"/>
                <a:gd name="connsiteX72" fmla="*/ 4561098 w 5222631"/>
                <a:gd name="connsiteY72" fmla="*/ 2210300 h 3779526"/>
                <a:gd name="connsiteX73" fmla="*/ 4700630 w 5222631"/>
                <a:gd name="connsiteY73" fmla="*/ 2040913 h 3779526"/>
                <a:gd name="connsiteX74" fmla="*/ 4811001 w 5222631"/>
                <a:gd name="connsiteY74" fmla="*/ 1856467 h 3779526"/>
                <a:gd name="connsiteX75" fmla="*/ 4926334 w 5222631"/>
                <a:gd name="connsiteY75" fmla="*/ 1443444 h 3779526"/>
                <a:gd name="connsiteX76" fmla="*/ 4932863 w 5222631"/>
                <a:gd name="connsiteY76" fmla="*/ 1333333 h 3779526"/>
                <a:gd name="connsiteX77" fmla="*/ 4932949 w 5222631"/>
                <a:gd name="connsiteY77" fmla="*/ 1329068 h 3779526"/>
                <a:gd name="connsiteX78" fmla="*/ 4933211 w 5222631"/>
                <a:gd name="connsiteY78" fmla="*/ 1276493 h 3779526"/>
                <a:gd name="connsiteX79" fmla="*/ 4933124 w 5222631"/>
                <a:gd name="connsiteY79" fmla="*/ 1259868 h 3779526"/>
                <a:gd name="connsiteX80" fmla="*/ 4932601 w 5222631"/>
                <a:gd name="connsiteY80" fmla="*/ 1218175 h 3779526"/>
                <a:gd name="connsiteX81" fmla="*/ 4921111 w 5222631"/>
                <a:gd name="connsiteY81" fmla="*/ 985942 h 3779526"/>
                <a:gd name="connsiteX82" fmla="*/ 4851128 w 5222631"/>
                <a:gd name="connsiteY82" fmla="*/ 526089 h 3779526"/>
                <a:gd name="connsiteX83" fmla="*/ 4710465 w 5222631"/>
                <a:gd name="connsiteY83" fmla="*/ 83123 h 3779526"/>
                <a:gd name="connsiteX84" fmla="*/ 4673742 w 5222631"/>
                <a:gd name="connsiteY84" fmla="*/ 0 h 3779526"/>
                <a:gd name="connsiteX85" fmla="*/ 4947184 w 5222631"/>
                <a:gd name="connsiteY85" fmla="*/ 0 h 3779526"/>
                <a:gd name="connsiteX86" fmla="*/ 4954477 w 5222631"/>
                <a:gd name="connsiteY86" fmla="*/ 13649 h 3779526"/>
                <a:gd name="connsiteX87" fmla="*/ 5222631 w 5222631"/>
                <a:gd name="connsiteY87" fmla="*/ 1167341 h 3779526"/>
                <a:gd name="connsiteX88" fmla="*/ 5017382 w 5222631"/>
                <a:gd name="connsiteY88" fmla="*/ 2184012 h 3779526"/>
                <a:gd name="connsiteX89" fmla="*/ 4457778 w 5222631"/>
                <a:gd name="connsiteY89" fmla="*/ 3014062 h 3779526"/>
                <a:gd name="connsiteX90" fmla="*/ 3627726 w 5222631"/>
                <a:gd name="connsiteY90" fmla="*/ 3573668 h 3779526"/>
                <a:gd name="connsiteX91" fmla="*/ 2611316 w 5222631"/>
                <a:gd name="connsiteY91" fmla="*/ 3778918 h 3779526"/>
                <a:gd name="connsiteX92" fmla="*/ 2591035 w 5222631"/>
                <a:gd name="connsiteY92" fmla="*/ 3778656 h 3779526"/>
                <a:gd name="connsiteX93" fmla="*/ 2581111 w 5222631"/>
                <a:gd name="connsiteY93" fmla="*/ 3778482 h 3779526"/>
                <a:gd name="connsiteX94" fmla="*/ 2559437 w 5222631"/>
                <a:gd name="connsiteY94" fmla="*/ 3779266 h 3779526"/>
                <a:gd name="connsiteX95" fmla="*/ 2558916 w 5222631"/>
                <a:gd name="connsiteY95" fmla="*/ 3779266 h 3779526"/>
                <a:gd name="connsiteX96" fmla="*/ 2558393 w 5222631"/>
                <a:gd name="connsiteY96" fmla="*/ 3779266 h 3779526"/>
                <a:gd name="connsiteX97" fmla="*/ 2526535 w 5222631"/>
                <a:gd name="connsiteY97" fmla="*/ 3779439 h 3779526"/>
                <a:gd name="connsiteX98" fmla="*/ 2513305 w 5222631"/>
                <a:gd name="connsiteY98" fmla="*/ 3779526 h 3779526"/>
                <a:gd name="connsiteX99" fmla="*/ 2473526 w 5222631"/>
                <a:gd name="connsiteY99" fmla="*/ 3778918 h 3779526"/>
                <a:gd name="connsiteX100" fmla="*/ 2462210 w 5222631"/>
                <a:gd name="connsiteY100" fmla="*/ 3778656 h 3779526"/>
                <a:gd name="connsiteX101" fmla="*/ 2352099 w 5222631"/>
                <a:gd name="connsiteY101" fmla="*/ 3774217 h 3779526"/>
                <a:gd name="connsiteX102" fmla="*/ 2335299 w 5222631"/>
                <a:gd name="connsiteY102" fmla="*/ 3773347 h 3779526"/>
                <a:gd name="connsiteX103" fmla="*/ 2334778 w 5222631"/>
                <a:gd name="connsiteY103" fmla="*/ 3773347 h 3779526"/>
                <a:gd name="connsiteX104" fmla="*/ 2334256 w 5222631"/>
                <a:gd name="connsiteY104" fmla="*/ 3773259 h 3779526"/>
                <a:gd name="connsiteX105" fmla="*/ 2318761 w 5222631"/>
                <a:gd name="connsiteY105" fmla="*/ 3771953 h 3779526"/>
                <a:gd name="connsiteX106" fmla="*/ 2207432 w 5222631"/>
                <a:gd name="connsiteY106" fmla="*/ 3761073 h 3779526"/>
                <a:gd name="connsiteX107" fmla="*/ 1953699 w 5222631"/>
                <a:gd name="connsiteY107" fmla="*/ 3717638 h 3779526"/>
                <a:gd name="connsiteX108" fmla="*/ 1704841 w 5222631"/>
                <a:gd name="connsiteY108" fmla="*/ 3642432 h 3779526"/>
                <a:gd name="connsiteX109" fmla="*/ 1467821 w 5222631"/>
                <a:gd name="connsiteY109" fmla="*/ 3533105 h 3779526"/>
                <a:gd name="connsiteX110" fmla="*/ 1289990 w 5222631"/>
                <a:gd name="connsiteY110" fmla="*/ 3420036 h 3779526"/>
                <a:gd name="connsiteX111" fmla="*/ 356010 w 5222631"/>
                <a:gd name="connsiteY111" fmla="*/ 2484314 h 3779526"/>
                <a:gd name="connsiteX112" fmla="*/ 0 w 5222631"/>
                <a:gd name="connsiteY112" fmla="*/ 1167341 h 3779526"/>
                <a:gd name="connsiteX113" fmla="*/ 205250 w 5222631"/>
                <a:gd name="connsiteY113" fmla="*/ 150929 h 37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222631" h="3779526">
                  <a:moveTo>
                    <a:pt x="2498855" y="3744448"/>
                  </a:moveTo>
                  <a:cubicBezTo>
                    <a:pt x="2503643" y="3744535"/>
                    <a:pt x="2508430" y="3744622"/>
                    <a:pt x="2513305" y="3744622"/>
                  </a:cubicBezTo>
                  <a:cubicBezTo>
                    <a:pt x="2517483" y="3744622"/>
                    <a:pt x="2521661" y="3744622"/>
                    <a:pt x="2526013" y="3744535"/>
                  </a:cubicBezTo>
                  <a:cubicBezTo>
                    <a:pt x="2516786" y="3744709"/>
                    <a:pt x="2507821" y="3744535"/>
                    <a:pt x="2498855" y="3744448"/>
                  </a:cubicBezTo>
                  <a:close/>
                  <a:moveTo>
                    <a:pt x="277800" y="0"/>
                  </a:moveTo>
                  <a:lnTo>
                    <a:pt x="593778" y="0"/>
                  </a:lnTo>
                  <a:lnTo>
                    <a:pt x="593639" y="169"/>
                  </a:lnTo>
                  <a:cubicBezTo>
                    <a:pt x="546374" y="63016"/>
                    <a:pt x="502244" y="127341"/>
                    <a:pt x="462638" y="191231"/>
                  </a:cubicBezTo>
                  <a:cubicBezTo>
                    <a:pt x="418246" y="264434"/>
                    <a:pt x="381775" y="331111"/>
                    <a:pt x="351135" y="395175"/>
                  </a:cubicBezTo>
                  <a:lnTo>
                    <a:pt x="351048" y="395436"/>
                  </a:lnTo>
                  <a:lnTo>
                    <a:pt x="350961" y="395697"/>
                  </a:lnTo>
                  <a:cubicBezTo>
                    <a:pt x="341908" y="413889"/>
                    <a:pt x="333552" y="432343"/>
                    <a:pt x="326502" y="448097"/>
                  </a:cubicBezTo>
                  <a:lnTo>
                    <a:pt x="314489" y="474646"/>
                  </a:lnTo>
                  <a:lnTo>
                    <a:pt x="303174" y="501281"/>
                  </a:lnTo>
                  <a:lnTo>
                    <a:pt x="301433" y="505460"/>
                  </a:lnTo>
                  <a:cubicBezTo>
                    <a:pt x="294383" y="522432"/>
                    <a:pt x="287680" y="538536"/>
                    <a:pt x="281587" y="554987"/>
                  </a:cubicBezTo>
                  <a:cubicBezTo>
                    <a:pt x="279063" y="561689"/>
                    <a:pt x="276538" y="568392"/>
                    <a:pt x="273927" y="575095"/>
                  </a:cubicBezTo>
                  <a:cubicBezTo>
                    <a:pt x="269314" y="586933"/>
                    <a:pt x="265048" y="598161"/>
                    <a:pt x="261218" y="609476"/>
                  </a:cubicBezTo>
                  <a:lnTo>
                    <a:pt x="261132" y="609825"/>
                  </a:lnTo>
                  <a:lnTo>
                    <a:pt x="260958" y="610173"/>
                  </a:lnTo>
                  <a:cubicBezTo>
                    <a:pt x="234061" y="684595"/>
                    <a:pt x="211778" y="759801"/>
                    <a:pt x="194717" y="833701"/>
                  </a:cubicBezTo>
                  <a:cubicBezTo>
                    <a:pt x="159116" y="985854"/>
                    <a:pt x="141011" y="1141750"/>
                    <a:pt x="141098" y="1296949"/>
                  </a:cubicBezTo>
                  <a:cubicBezTo>
                    <a:pt x="141621" y="1375462"/>
                    <a:pt x="149106" y="1452497"/>
                    <a:pt x="163381" y="1525352"/>
                  </a:cubicBezTo>
                  <a:cubicBezTo>
                    <a:pt x="179310" y="1602472"/>
                    <a:pt x="202116" y="1675937"/>
                    <a:pt x="231363" y="1743658"/>
                  </a:cubicBezTo>
                  <a:lnTo>
                    <a:pt x="231537" y="1744006"/>
                  </a:lnTo>
                  <a:lnTo>
                    <a:pt x="231711" y="1744354"/>
                  </a:lnTo>
                  <a:cubicBezTo>
                    <a:pt x="236673" y="1756540"/>
                    <a:pt x="242243" y="1768552"/>
                    <a:pt x="248162" y="1781261"/>
                  </a:cubicBezTo>
                  <a:cubicBezTo>
                    <a:pt x="250425" y="1786222"/>
                    <a:pt x="252775" y="1791183"/>
                    <a:pt x="255039" y="1796232"/>
                  </a:cubicBezTo>
                  <a:cubicBezTo>
                    <a:pt x="257128" y="1800497"/>
                    <a:pt x="259217" y="1804675"/>
                    <a:pt x="261306" y="1808854"/>
                  </a:cubicBezTo>
                  <a:cubicBezTo>
                    <a:pt x="267922" y="1822084"/>
                    <a:pt x="274189" y="1834619"/>
                    <a:pt x="280978" y="1846979"/>
                  </a:cubicBezTo>
                  <a:lnTo>
                    <a:pt x="281152" y="1847327"/>
                  </a:lnTo>
                  <a:lnTo>
                    <a:pt x="281326" y="1847676"/>
                  </a:lnTo>
                  <a:cubicBezTo>
                    <a:pt x="296907" y="1877357"/>
                    <a:pt x="314838" y="1908084"/>
                    <a:pt x="339646" y="1947341"/>
                  </a:cubicBezTo>
                  <a:cubicBezTo>
                    <a:pt x="358969" y="1978241"/>
                    <a:pt x="379598" y="2008445"/>
                    <a:pt x="404319" y="2044046"/>
                  </a:cubicBezTo>
                  <a:cubicBezTo>
                    <a:pt x="427560" y="2076775"/>
                    <a:pt x="451584" y="2108807"/>
                    <a:pt x="474215" y="2138924"/>
                  </a:cubicBezTo>
                  <a:cubicBezTo>
                    <a:pt x="503027" y="2177136"/>
                    <a:pt x="533231" y="2215697"/>
                    <a:pt x="562390" y="2252952"/>
                  </a:cubicBezTo>
                  <a:cubicBezTo>
                    <a:pt x="581540" y="2277411"/>
                    <a:pt x="601386" y="2302653"/>
                    <a:pt x="620710" y="2327722"/>
                  </a:cubicBezTo>
                  <a:cubicBezTo>
                    <a:pt x="640991" y="2353923"/>
                    <a:pt x="667714" y="2388479"/>
                    <a:pt x="694436" y="2424079"/>
                  </a:cubicBezTo>
                  <a:cubicBezTo>
                    <a:pt x="707144" y="2440879"/>
                    <a:pt x="719853" y="2458375"/>
                    <a:pt x="732126" y="2475261"/>
                  </a:cubicBezTo>
                  <a:cubicBezTo>
                    <a:pt x="743790" y="2491277"/>
                    <a:pt x="754844" y="2506510"/>
                    <a:pt x="765899" y="2521220"/>
                  </a:cubicBezTo>
                  <a:lnTo>
                    <a:pt x="766073" y="2521395"/>
                  </a:lnTo>
                  <a:lnTo>
                    <a:pt x="766247" y="2521569"/>
                  </a:lnTo>
                  <a:cubicBezTo>
                    <a:pt x="785310" y="2547768"/>
                    <a:pt x="805678" y="2574056"/>
                    <a:pt x="825350" y="2599473"/>
                  </a:cubicBezTo>
                  <a:lnTo>
                    <a:pt x="836752" y="2614183"/>
                  </a:lnTo>
                  <a:lnTo>
                    <a:pt x="842498" y="2621321"/>
                  </a:lnTo>
                  <a:cubicBezTo>
                    <a:pt x="864606" y="2648653"/>
                    <a:pt x="887326" y="2676942"/>
                    <a:pt x="910566" y="2703839"/>
                  </a:cubicBezTo>
                  <a:cubicBezTo>
                    <a:pt x="961661" y="2763725"/>
                    <a:pt x="1014235" y="2820478"/>
                    <a:pt x="1066723" y="2872529"/>
                  </a:cubicBezTo>
                  <a:cubicBezTo>
                    <a:pt x="1178487" y="2982814"/>
                    <a:pt x="1296084" y="3077256"/>
                    <a:pt x="1416030" y="3153072"/>
                  </a:cubicBezTo>
                  <a:cubicBezTo>
                    <a:pt x="1483924" y="3195636"/>
                    <a:pt x="1546770" y="3230019"/>
                    <a:pt x="1608397" y="3258134"/>
                  </a:cubicBezTo>
                  <a:lnTo>
                    <a:pt x="1608571" y="3258221"/>
                  </a:lnTo>
                  <a:lnTo>
                    <a:pt x="1608745" y="3258309"/>
                  </a:lnTo>
                  <a:cubicBezTo>
                    <a:pt x="1671417" y="3287816"/>
                    <a:pt x="1739746" y="3314538"/>
                    <a:pt x="1811818" y="3337692"/>
                  </a:cubicBezTo>
                  <a:cubicBezTo>
                    <a:pt x="1878145" y="3359017"/>
                    <a:pt x="1949521" y="3377558"/>
                    <a:pt x="2023857" y="3392617"/>
                  </a:cubicBezTo>
                  <a:cubicBezTo>
                    <a:pt x="2058065" y="3399405"/>
                    <a:pt x="2094362" y="3405499"/>
                    <a:pt x="2131443" y="3410722"/>
                  </a:cubicBezTo>
                  <a:cubicBezTo>
                    <a:pt x="2166261" y="3415596"/>
                    <a:pt x="2202645" y="3419687"/>
                    <a:pt x="2239464" y="3422995"/>
                  </a:cubicBezTo>
                  <a:cubicBezTo>
                    <a:pt x="2309883" y="3429436"/>
                    <a:pt x="2382999" y="3432570"/>
                    <a:pt x="2463080" y="3432744"/>
                  </a:cubicBezTo>
                  <a:lnTo>
                    <a:pt x="2474309" y="3432744"/>
                  </a:lnTo>
                  <a:cubicBezTo>
                    <a:pt x="2479270" y="3432831"/>
                    <a:pt x="2484145" y="3432831"/>
                    <a:pt x="2489106" y="3432831"/>
                  </a:cubicBezTo>
                  <a:cubicBezTo>
                    <a:pt x="2501031" y="3432831"/>
                    <a:pt x="2509910" y="3432744"/>
                    <a:pt x="2517918" y="3432396"/>
                  </a:cubicBezTo>
                  <a:lnTo>
                    <a:pt x="2518179" y="3432396"/>
                  </a:lnTo>
                  <a:lnTo>
                    <a:pt x="2518440" y="3432396"/>
                  </a:lnTo>
                  <a:lnTo>
                    <a:pt x="2545510" y="3431699"/>
                  </a:lnTo>
                  <a:lnTo>
                    <a:pt x="2572755" y="3430306"/>
                  </a:lnTo>
                  <a:cubicBezTo>
                    <a:pt x="2603743" y="3428914"/>
                    <a:pt x="2636732" y="3426041"/>
                    <a:pt x="2679471" y="3420992"/>
                  </a:cubicBezTo>
                  <a:cubicBezTo>
                    <a:pt x="2818306" y="3404020"/>
                    <a:pt x="2957141" y="3366503"/>
                    <a:pt x="3092059" y="3309489"/>
                  </a:cubicBezTo>
                  <a:cubicBezTo>
                    <a:pt x="3153947" y="3283638"/>
                    <a:pt x="3218012" y="3251867"/>
                    <a:pt x="3287995" y="3212349"/>
                  </a:cubicBezTo>
                  <a:cubicBezTo>
                    <a:pt x="3348229" y="3178576"/>
                    <a:pt x="3410378" y="3139754"/>
                    <a:pt x="3478098" y="3093621"/>
                  </a:cubicBezTo>
                  <a:cubicBezTo>
                    <a:pt x="3533807" y="3055670"/>
                    <a:pt x="3592909" y="3012757"/>
                    <a:pt x="3663937" y="2958616"/>
                  </a:cubicBezTo>
                  <a:cubicBezTo>
                    <a:pt x="3695099" y="2934941"/>
                    <a:pt x="3726521" y="2910132"/>
                    <a:pt x="3755681" y="2887066"/>
                  </a:cubicBezTo>
                  <a:lnTo>
                    <a:pt x="3849254" y="2812208"/>
                  </a:lnTo>
                  <a:cubicBezTo>
                    <a:pt x="3901915" y="2770427"/>
                    <a:pt x="3955360" y="2728907"/>
                    <a:pt x="4006977" y="2688693"/>
                  </a:cubicBezTo>
                  <a:cubicBezTo>
                    <a:pt x="4078875" y="2632724"/>
                    <a:pt x="4153298" y="2574839"/>
                    <a:pt x="4223716" y="2517390"/>
                  </a:cubicBezTo>
                  <a:cubicBezTo>
                    <a:pt x="4367947" y="2400665"/>
                    <a:pt x="4472053" y="2305873"/>
                    <a:pt x="4561098" y="2210300"/>
                  </a:cubicBezTo>
                  <a:cubicBezTo>
                    <a:pt x="4615327" y="2151719"/>
                    <a:pt x="4661024" y="2096273"/>
                    <a:pt x="4700630" y="2040913"/>
                  </a:cubicBezTo>
                  <a:cubicBezTo>
                    <a:pt x="4745283" y="1977980"/>
                    <a:pt x="4781319" y="1917746"/>
                    <a:pt x="4811001" y="1856467"/>
                  </a:cubicBezTo>
                  <a:cubicBezTo>
                    <a:pt x="4873064" y="1729905"/>
                    <a:pt x="4911885" y="1590896"/>
                    <a:pt x="4926334" y="1443444"/>
                  </a:cubicBezTo>
                  <a:cubicBezTo>
                    <a:pt x="4929729" y="1408452"/>
                    <a:pt x="4931905" y="1371284"/>
                    <a:pt x="4932863" y="1333333"/>
                  </a:cubicBezTo>
                  <a:lnTo>
                    <a:pt x="4932949" y="1329068"/>
                  </a:lnTo>
                  <a:cubicBezTo>
                    <a:pt x="4933211" y="1312007"/>
                    <a:pt x="4933472" y="1294512"/>
                    <a:pt x="4933211" y="1276493"/>
                  </a:cubicBezTo>
                  <a:cubicBezTo>
                    <a:pt x="4933211" y="1270923"/>
                    <a:pt x="4933124" y="1265439"/>
                    <a:pt x="4933124" y="1259868"/>
                  </a:cubicBezTo>
                  <a:cubicBezTo>
                    <a:pt x="4933124" y="1246202"/>
                    <a:pt x="4933036" y="1232188"/>
                    <a:pt x="4932601" y="1218175"/>
                  </a:cubicBezTo>
                  <a:cubicBezTo>
                    <a:pt x="4931122" y="1138791"/>
                    <a:pt x="4927205" y="1060625"/>
                    <a:pt x="4921111" y="985942"/>
                  </a:cubicBezTo>
                  <a:cubicBezTo>
                    <a:pt x="4907446" y="823866"/>
                    <a:pt x="4883944" y="669189"/>
                    <a:pt x="4851128" y="526089"/>
                  </a:cubicBezTo>
                  <a:cubicBezTo>
                    <a:pt x="4815179" y="369671"/>
                    <a:pt x="4767827" y="220652"/>
                    <a:pt x="4710465" y="83123"/>
                  </a:cubicBezTo>
                  <a:lnTo>
                    <a:pt x="4673742" y="0"/>
                  </a:lnTo>
                  <a:lnTo>
                    <a:pt x="4947184" y="0"/>
                  </a:lnTo>
                  <a:lnTo>
                    <a:pt x="4954477" y="13649"/>
                  </a:lnTo>
                  <a:cubicBezTo>
                    <a:pt x="5130331" y="370700"/>
                    <a:pt x="5222631" y="766188"/>
                    <a:pt x="5222631" y="1167341"/>
                  </a:cubicBezTo>
                  <a:cubicBezTo>
                    <a:pt x="5222631" y="1519868"/>
                    <a:pt x="5153606" y="1861863"/>
                    <a:pt x="5017382" y="2184012"/>
                  </a:cubicBezTo>
                  <a:cubicBezTo>
                    <a:pt x="4885859" y="2495020"/>
                    <a:pt x="4697583" y="2774257"/>
                    <a:pt x="4457778" y="3014062"/>
                  </a:cubicBezTo>
                  <a:cubicBezTo>
                    <a:pt x="4217972" y="3253869"/>
                    <a:pt x="3938647" y="3442144"/>
                    <a:pt x="3627726" y="3573668"/>
                  </a:cubicBezTo>
                  <a:cubicBezTo>
                    <a:pt x="3305839" y="3709891"/>
                    <a:pt x="2963844" y="3778918"/>
                    <a:pt x="2611316" y="3778918"/>
                  </a:cubicBezTo>
                  <a:cubicBezTo>
                    <a:pt x="2604527" y="3778918"/>
                    <a:pt x="2597824" y="3778743"/>
                    <a:pt x="2591035" y="3778656"/>
                  </a:cubicBezTo>
                  <a:cubicBezTo>
                    <a:pt x="2587727" y="3778568"/>
                    <a:pt x="2584419" y="3778482"/>
                    <a:pt x="2581111" y="3778482"/>
                  </a:cubicBezTo>
                  <a:lnTo>
                    <a:pt x="2559437" y="3779266"/>
                  </a:lnTo>
                  <a:lnTo>
                    <a:pt x="2558916" y="3779266"/>
                  </a:lnTo>
                  <a:lnTo>
                    <a:pt x="2558393" y="3779266"/>
                  </a:lnTo>
                  <a:lnTo>
                    <a:pt x="2526535" y="3779439"/>
                  </a:lnTo>
                  <a:cubicBezTo>
                    <a:pt x="2522096" y="3779526"/>
                    <a:pt x="2517656" y="3779526"/>
                    <a:pt x="2513305" y="3779526"/>
                  </a:cubicBezTo>
                  <a:cubicBezTo>
                    <a:pt x="2499726" y="3779526"/>
                    <a:pt x="2486407" y="3779266"/>
                    <a:pt x="2473526" y="3778918"/>
                  </a:cubicBezTo>
                  <a:lnTo>
                    <a:pt x="2462210" y="3778656"/>
                  </a:lnTo>
                  <a:cubicBezTo>
                    <a:pt x="2425303" y="3778221"/>
                    <a:pt x="2388135" y="3776132"/>
                    <a:pt x="2352099" y="3774217"/>
                  </a:cubicBezTo>
                  <a:lnTo>
                    <a:pt x="2335299" y="3773347"/>
                  </a:lnTo>
                  <a:lnTo>
                    <a:pt x="2334778" y="3773347"/>
                  </a:lnTo>
                  <a:lnTo>
                    <a:pt x="2334256" y="3773259"/>
                  </a:lnTo>
                  <a:lnTo>
                    <a:pt x="2318761" y="3771953"/>
                  </a:lnTo>
                  <a:cubicBezTo>
                    <a:pt x="2282290" y="3768907"/>
                    <a:pt x="2244600" y="3765774"/>
                    <a:pt x="2207432" y="3761073"/>
                  </a:cubicBezTo>
                  <a:cubicBezTo>
                    <a:pt x="2116210" y="3750193"/>
                    <a:pt x="2033171" y="3736004"/>
                    <a:pt x="1953699" y="3717638"/>
                  </a:cubicBezTo>
                  <a:cubicBezTo>
                    <a:pt x="1868832" y="3698053"/>
                    <a:pt x="1785095" y="3672724"/>
                    <a:pt x="1704841" y="3642432"/>
                  </a:cubicBezTo>
                  <a:cubicBezTo>
                    <a:pt x="1625370" y="3612402"/>
                    <a:pt x="1545638" y="3575670"/>
                    <a:pt x="1467821" y="3533105"/>
                  </a:cubicBezTo>
                  <a:cubicBezTo>
                    <a:pt x="1406455" y="3498810"/>
                    <a:pt x="1346569" y="3460772"/>
                    <a:pt x="1289990" y="3420036"/>
                  </a:cubicBezTo>
                  <a:cubicBezTo>
                    <a:pt x="904734" y="3193548"/>
                    <a:pt x="581714" y="2870005"/>
                    <a:pt x="356010" y="2484314"/>
                  </a:cubicBezTo>
                  <a:cubicBezTo>
                    <a:pt x="123081" y="2086349"/>
                    <a:pt x="0" y="1631023"/>
                    <a:pt x="0" y="1167341"/>
                  </a:cubicBezTo>
                  <a:cubicBezTo>
                    <a:pt x="0" y="814900"/>
                    <a:pt x="69026" y="472905"/>
                    <a:pt x="205250" y="15092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04729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F9D96E3F-159B-4733-BE61-1AAB43A59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3">
            <a:extLst>
              <a:ext uri="{FF2B5EF4-FFF2-40B4-BE49-F238E27FC236}">
                <a16:creationId xmlns:a16="http://schemas.microsoft.com/office/drawing/2014/main" id="{A5202B2A-E3B3-4965-8D55-B58E5405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5">
            <a:extLst>
              <a:ext uri="{FF2B5EF4-FFF2-40B4-BE49-F238E27FC236}">
                <a16:creationId xmlns:a16="http://schemas.microsoft.com/office/drawing/2014/main" id="{EC505F6D-25F2-479B-AEEE-66F34B3FB1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298"/>
            <a:ext cx="2514948" cy="2174333"/>
            <a:chOff x="-305" y="-4155"/>
            <a:chExt cx="2514948" cy="2174333"/>
          </a:xfrm>
        </p:grpSpPr>
        <p:sp>
          <p:nvSpPr>
            <p:cNvPr id="15" name="Freeform: Shape 16">
              <a:extLst>
                <a:ext uri="{FF2B5EF4-FFF2-40B4-BE49-F238E27FC236}">
                  <a16:creationId xmlns:a16="http://schemas.microsoft.com/office/drawing/2014/main" id="{95C49ED7-EC50-4D2C-A945-D4907F081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17">
              <a:extLst>
                <a:ext uri="{FF2B5EF4-FFF2-40B4-BE49-F238E27FC236}">
                  <a16:creationId xmlns:a16="http://schemas.microsoft.com/office/drawing/2014/main" id="{29A8266C-3886-4618-B2EB-EA7FE32CE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18">
              <a:extLst>
                <a:ext uri="{FF2B5EF4-FFF2-40B4-BE49-F238E27FC236}">
                  <a16:creationId xmlns:a16="http://schemas.microsoft.com/office/drawing/2014/main" id="{AB4610CF-D689-4B1B-A7FB-1CE14209E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19">
              <a:extLst>
                <a:ext uri="{FF2B5EF4-FFF2-40B4-BE49-F238E27FC236}">
                  <a16:creationId xmlns:a16="http://schemas.microsoft.com/office/drawing/2014/main" id="{8DA7C44F-B555-41AC-95A7-645015293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 name="Group 21">
            <a:extLst>
              <a:ext uri="{FF2B5EF4-FFF2-40B4-BE49-F238E27FC236}">
                <a16:creationId xmlns:a16="http://schemas.microsoft.com/office/drawing/2014/main" id="{6C0A542E-DBAB-412E-9F06-247CFE5FB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8304973" y="939510"/>
            <a:ext cx="4826538" cy="2947516"/>
            <a:chOff x="6867015" y="-1"/>
            <a:chExt cx="5324985" cy="3251912"/>
          </a:xfrm>
          <a:solidFill>
            <a:schemeClr val="accent5">
              <a:alpha val="5000"/>
            </a:schemeClr>
          </a:solidFill>
        </p:grpSpPr>
        <p:sp>
          <p:nvSpPr>
            <p:cNvPr id="30" name="Freeform: Shape 22">
              <a:extLst>
                <a:ext uri="{FF2B5EF4-FFF2-40B4-BE49-F238E27FC236}">
                  <a16:creationId xmlns:a16="http://schemas.microsoft.com/office/drawing/2014/main" id="{B41E2FAC-3A8F-4977-ACC1-92B455FD4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3">
              <a:extLst>
                <a:ext uri="{FF2B5EF4-FFF2-40B4-BE49-F238E27FC236}">
                  <a16:creationId xmlns:a16="http://schemas.microsoft.com/office/drawing/2014/main" id="{5264E774-D8C6-4806-9911-955DD8039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24">
              <a:extLst>
                <a:ext uri="{FF2B5EF4-FFF2-40B4-BE49-F238E27FC236}">
                  <a16:creationId xmlns:a16="http://schemas.microsoft.com/office/drawing/2014/main" id="{8450CBAC-6145-4598-BA48-1EB500923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25">
              <a:extLst>
                <a:ext uri="{FF2B5EF4-FFF2-40B4-BE49-F238E27FC236}">
                  <a16:creationId xmlns:a16="http://schemas.microsoft.com/office/drawing/2014/main" id="{C1451637-F91B-479F-8251-660E22819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20" name="Content Placeholder 3">
            <a:extLst>
              <a:ext uri="{FF2B5EF4-FFF2-40B4-BE49-F238E27FC236}">
                <a16:creationId xmlns:a16="http://schemas.microsoft.com/office/drawing/2014/main" id="{3CEEA0E6-2426-6846-86EB-F0000E3241CC}"/>
              </a:ext>
            </a:extLst>
          </p:cNvPr>
          <p:cNvGraphicFramePr>
            <a:graphicFrameLocks noGrp="1"/>
          </p:cNvGraphicFramePr>
          <p:nvPr>
            <p:ph idx="1"/>
          </p:nvPr>
        </p:nvGraphicFramePr>
        <p:xfrm>
          <a:off x="538619" y="538619"/>
          <a:ext cx="11233471" cy="5628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972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F9D96E3F-159B-4733-BE61-1AAB43A59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3">
            <a:extLst>
              <a:ext uri="{FF2B5EF4-FFF2-40B4-BE49-F238E27FC236}">
                <a16:creationId xmlns:a16="http://schemas.microsoft.com/office/drawing/2014/main" id="{A5202B2A-E3B3-4965-8D55-B58E5405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5">
            <a:extLst>
              <a:ext uri="{FF2B5EF4-FFF2-40B4-BE49-F238E27FC236}">
                <a16:creationId xmlns:a16="http://schemas.microsoft.com/office/drawing/2014/main" id="{EC505F6D-25F2-479B-AEEE-66F34B3FB1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298"/>
            <a:ext cx="2514948" cy="2174333"/>
            <a:chOff x="-305" y="-4155"/>
            <a:chExt cx="2514948" cy="2174333"/>
          </a:xfrm>
        </p:grpSpPr>
        <p:sp>
          <p:nvSpPr>
            <p:cNvPr id="15" name="Freeform: Shape 16">
              <a:extLst>
                <a:ext uri="{FF2B5EF4-FFF2-40B4-BE49-F238E27FC236}">
                  <a16:creationId xmlns:a16="http://schemas.microsoft.com/office/drawing/2014/main" id="{95C49ED7-EC50-4D2C-A945-D4907F081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17">
              <a:extLst>
                <a:ext uri="{FF2B5EF4-FFF2-40B4-BE49-F238E27FC236}">
                  <a16:creationId xmlns:a16="http://schemas.microsoft.com/office/drawing/2014/main" id="{29A8266C-3886-4618-B2EB-EA7FE32CE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18">
              <a:extLst>
                <a:ext uri="{FF2B5EF4-FFF2-40B4-BE49-F238E27FC236}">
                  <a16:creationId xmlns:a16="http://schemas.microsoft.com/office/drawing/2014/main" id="{AB4610CF-D689-4B1B-A7FB-1CE14209E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19">
              <a:extLst>
                <a:ext uri="{FF2B5EF4-FFF2-40B4-BE49-F238E27FC236}">
                  <a16:creationId xmlns:a16="http://schemas.microsoft.com/office/drawing/2014/main" id="{8DA7C44F-B555-41AC-95A7-645015293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 name="Group 21">
            <a:extLst>
              <a:ext uri="{FF2B5EF4-FFF2-40B4-BE49-F238E27FC236}">
                <a16:creationId xmlns:a16="http://schemas.microsoft.com/office/drawing/2014/main" id="{6C0A542E-DBAB-412E-9F06-247CFE5FB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8304973" y="939510"/>
            <a:ext cx="4826538" cy="2947516"/>
            <a:chOff x="6867015" y="-1"/>
            <a:chExt cx="5324985" cy="3251912"/>
          </a:xfrm>
          <a:solidFill>
            <a:schemeClr val="accent5">
              <a:alpha val="5000"/>
            </a:schemeClr>
          </a:solidFill>
        </p:grpSpPr>
        <p:sp>
          <p:nvSpPr>
            <p:cNvPr id="30" name="Freeform: Shape 22">
              <a:extLst>
                <a:ext uri="{FF2B5EF4-FFF2-40B4-BE49-F238E27FC236}">
                  <a16:creationId xmlns:a16="http://schemas.microsoft.com/office/drawing/2014/main" id="{B41E2FAC-3A8F-4977-ACC1-92B455FD4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3">
              <a:extLst>
                <a:ext uri="{FF2B5EF4-FFF2-40B4-BE49-F238E27FC236}">
                  <a16:creationId xmlns:a16="http://schemas.microsoft.com/office/drawing/2014/main" id="{5264E774-D8C6-4806-9911-955DD8039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24">
              <a:extLst>
                <a:ext uri="{FF2B5EF4-FFF2-40B4-BE49-F238E27FC236}">
                  <a16:creationId xmlns:a16="http://schemas.microsoft.com/office/drawing/2014/main" id="{8450CBAC-6145-4598-BA48-1EB500923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25">
              <a:extLst>
                <a:ext uri="{FF2B5EF4-FFF2-40B4-BE49-F238E27FC236}">
                  <a16:creationId xmlns:a16="http://schemas.microsoft.com/office/drawing/2014/main" id="{C1451637-F91B-479F-8251-660E22819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17" name="Diagram 16">
            <a:extLst>
              <a:ext uri="{FF2B5EF4-FFF2-40B4-BE49-F238E27FC236}">
                <a16:creationId xmlns:a16="http://schemas.microsoft.com/office/drawing/2014/main" id="{0B7F2B68-8627-994C-9F96-05A1977E8748}"/>
              </a:ext>
            </a:extLst>
          </p:cNvPr>
          <p:cNvGraphicFramePr/>
          <p:nvPr/>
        </p:nvGraphicFramePr>
        <p:xfrm>
          <a:off x="464085" y="627344"/>
          <a:ext cx="11263830" cy="5603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0345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41" name="Freeform: Shape 40">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4">
            <a:extLst>
              <a:ext uri="{FF2B5EF4-FFF2-40B4-BE49-F238E27FC236}">
                <a16:creationId xmlns:a16="http://schemas.microsoft.com/office/drawing/2014/main" id="{94C750FD-86BD-D374-CB37-6C395F72E639}"/>
              </a:ext>
            </a:extLst>
          </p:cNvPr>
          <p:cNvPicPr>
            <a:picLocks noChangeAspect="1"/>
          </p:cNvPicPr>
          <p:nvPr/>
        </p:nvPicPr>
        <p:blipFill rotWithShape="1">
          <a:blip r:embed="rId2"/>
          <a:srcRect l="-8203" t="-14418" r="13010" b="-4289"/>
          <a:stretch/>
        </p:blipFill>
        <p:spPr>
          <a:xfrm>
            <a:off x="277619" y="314576"/>
            <a:ext cx="5540620" cy="6356493"/>
          </a:xfrm>
          <a:prstGeom prst="rect">
            <a:avLst/>
          </a:prstGeom>
        </p:spPr>
      </p:pic>
      <p:sp>
        <p:nvSpPr>
          <p:cNvPr id="5" name="TextBox 4">
            <a:extLst>
              <a:ext uri="{FF2B5EF4-FFF2-40B4-BE49-F238E27FC236}">
                <a16:creationId xmlns:a16="http://schemas.microsoft.com/office/drawing/2014/main" id="{A8B2A890-813F-8358-39EF-0654892A3B78}"/>
              </a:ext>
            </a:extLst>
          </p:cNvPr>
          <p:cNvSpPr txBox="1"/>
          <p:nvPr/>
        </p:nvSpPr>
        <p:spPr>
          <a:xfrm>
            <a:off x="7812912" y="3120149"/>
            <a:ext cx="4016415" cy="954107"/>
          </a:xfrm>
          <a:prstGeom prst="rect">
            <a:avLst/>
          </a:prstGeom>
          <a:noFill/>
        </p:spPr>
        <p:txBody>
          <a:bodyPr wrap="square" rtlCol="0">
            <a:spAutoFit/>
          </a:bodyPr>
          <a:lstStyle/>
          <a:p>
            <a:r>
              <a:rPr lang="en-GB" sz="2800" dirty="0">
                <a:latin typeface="+mj-lt"/>
              </a:rPr>
              <a:t>Make sure you know the origin of your problems</a:t>
            </a:r>
          </a:p>
        </p:txBody>
      </p:sp>
    </p:spTree>
    <p:extLst>
      <p:ext uri="{BB962C8B-B14F-4D97-AF65-F5344CB8AC3E}">
        <p14:creationId xmlns:p14="http://schemas.microsoft.com/office/powerpoint/2010/main" val="3025783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2D00FFC7-00F4-FF4E-BD10-9671B9EA504A}"/>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What made these projects successful?</a:t>
            </a:r>
          </a:p>
        </p:txBody>
      </p:sp>
      <p:sp>
        <p:nvSpPr>
          <p:cNvPr id="3" name="Content Placeholder 2">
            <a:extLst>
              <a:ext uri="{FF2B5EF4-FFF2-40B4-BE49-F238E27FC236}">
                <a16:creationId xmlns:a16="http://schemas.microsoft.com/office/drawing/2014/main" id="{4EACB6D4-E744-534A-ABB0-0C21B63F0640}"/>
              </a:ext>
            </a:extLst>
          </p:cNvPr>
          <p:cNvSpPr>
            <a:spLocks noGrp="1"/>
          </p:cNvSpPr>
          <p:nvPr>
            <p:ph idx="1"/>
          </p:nvPr>
        </p:nvSpPr>
        <p:spPr>
          <a:xfrm>
            <a:off x="6172200" y="804672"/>
            <a:ext cx="5221224" cy="5230368"/>
          </a:xfrm>
        </p:spPr>
        <p:txBody>
          <a:bodyPr anchor="ctr">
            <a:normAutofit/>
          </a:bodyPr>
          <a:lstStyle/>
          <a:p>
            <a:pPr>
              <a:buFont typeface="Wingdings" pitchFamily="2" charset="2"/>
              <a:buChar char="v"/>
            </a:pPr>
            <a:r>
              <a:rPr lang="en-US" sz="1800" dirty="0">
                <a:solidFill>
                  <a:schemeClr val="tx2"/>
                </a:solidFill>
              </a:rPr>
              <a:t>Realistic goals and impact objectives</a:t>
            </a:r>
          </a:p>
          <a:p>
            <a:pPr>
              <a:buFont typeface="Wingdings" pitchFamily="2" charset="2"/>
              <a:buChar char="v"/>
            </a:pPr>
            <a:r>
              <a:rPr lang="en-US" sz="1800" dirty="0">
                <a:solidFill>
                  <a:schemeClr val="tx2"/>
                </a:solidFill>
              </a:rPr>
              <a:t>Entirely relying on the community</a:t>
            </a:r>
          </a:p>
          <a:p>
            <a:pPr>
              <a:buFont typeface="Wingdings" pitchFamily="2" charset="2"/>
              <a:buChar char="v"/>
            </a:pPr>
            <a:r>
              <a:rPr lang="en-US" sz="1800" dirty="0">
                <a:solidFill>
                  <a:schemeClr val="tx2"/>
                </a:solidFill>
              </a:rPr>
              <a:t>Customized to the local needs and adaptable</a:t>
            </a:r>
          </a:p>
          <a:p>
            <a:pPr>
              <a:buFont typeface="Wingdings" pitchFamily="2" charset="2"/>
              <a:buChar char="v"/>
            </a:pPr>
            <a:r>
              <a:rPr lang="en-US" sz="1800" dirty="0">
                <a:solidFill>
                  <a:schemeClr val="tx2"/>
                </a:solidFill>
              </a:rPr>
              <a:t>Hired all refugees/migrants/locally resettled refugees </a:t>
            </a:r>
          </a:p>
          <a:p>
            <a:pPr>
              <a:buFont typeface="Wingdings" pitchFamily="2" charset="2"/>
              <a:buChar char="v"/>
            </a:pPr>
            <a:r>
              <a:rPr lang="en-US" sz="1800" dirty="0">
                <a:solidFill>
                  <a:schemeClr val="tx2"/>
                </a:solidFill>
              </a:rPr>
              <a:t>Involved a wide range of actors from NGOs to local orgs</a:t>
            </a:r>
          </a:p>
          <a:p>
            <a:pPr>
              <a:buFont typeface="Wingdings" pitchFamily="2" charset="2"/>
              <a:buChar char="v"/>
            </a:pPr>
            <a:r>
              <a:rPr lang="en-US" sz="1800" dirty="0">
                <a:solidFill>
                  <a:schemeClr val="tx2"/>
                </a:solidFill>
              </a:rPr>
              <a:t>Links between online and offline</a:t>
            </a:r>
          </a:p>
          <a:p>
            <a:pPr>
              <a:buFont typeface="Wingdings" pitchFamily="2" charset="2"/>
              <a:buChar char="v"/>
            </a:pPr>
            <a:r>
              <a:rPr lang="en-US" sz="1800" dirty="0">
                <a:solidFill>
                  <a:schemeClr val="tx2"/>
                </a:solidFill>
              </a:rPr>
              <a:t>Not automated or standardized</a:t>
            </a:r>
          </a:p>
        </p:txBody>
      </p:sp>
    </p:spTree>
    <p:extLst>
      <p:ext uri="{BB962C8B-B14F-4D97-AF65-F5344CB8AC3E}">
        <p14:creationId xmlns:p14="http://schemas.microsoft.com/office/powerpoint/2010/main" val="269173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D29CA42-E7AF-0E94-5A77-9B2B0FE31001}"/>
              </a:ext>
            </a:extLst>
          </p:cNvPr>
          <p:cNvSpPr>
            <a:spLocks noGrp="1"/>
          </p:cNvSpPr>
          <p:nvPr>
            <p:ph type="title"/>
          </p:nvPr>
        </p:nvSpPr>
        <p:spPr>
          <a:xfrm>
            <a:off x="640080" y="1243013"/>
            <a:ext cx="3855720" cy="4371974"/>
          </a:xfrm>
        </p:spPr>
        <p:txBody>
          <a:bodyPr>
            <a:normAutofit/>
          </a:bodyPr>
          <a:lstStyle/>
          <a:p>
            <a:r>
              <a:rPr lang="en-GB" sz="3600" dirty="0">
                <a:solidFill>
                  <a:schemeClr val="tx2"/>
                </a:solidFill>
              </a:rPr>
              <a:t>Information Ecosystem Analysis</a:t>
            </a:r>
          </a:p>
        </p:txBody>
      </p:sp>
      <p:pic>
        <p:nvPicPr>
          <p:cNvPr id="5" name="Content Placeholder 4" descr="Diagram, text&#10;&#10;Description automatically generated">
            <a:extLst>
              <a:ext uri="{FF2B5EF4-FFF2-40B4-BE49-F238E27FC236}">
                <a16:creationId xmlns:a16="http://schemas.microsoft.com/office/drawing/2014/main" id="{48B3A57A-9CE7-9405-BC6A-B25368897801}"/>
              </a:ext>
            </a:extLst>
          </p:cNvPr>
          <p:cNvPicPr>
            <a:picLocks noGrp="1" noChangeAspect="1"/>
          </p:cNvPicPr>
          <p:nvPr>
            <p:ph idx="1"/>
          </p:nvPr>
        </p:nvPicPr>
        <p:blipFill>
          <a:blip r:embed="rId2"/>
          <a:stretch>
            <a:fillRect/>
          </a:stretch>
        </p:blipFill>
        <p:spPr>
          <a:xfrm>
            <a:off x="5372100" y="729903"/>
            <a:ext cx="6643687" cy="5582269"/>
          </a:xfrm>
        </p:spPr>
      </p:pic>
    </p:spTree>
    <p:extLst>
      <p:ext uri="{BB962C8B-B14F-4D97-AF65-F5344CB8AC3E}">
        <p14:creationId xmlns:p14="http://schemas.microsoft.com/office/powerpoint/2010/main" val="2278374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82A8F2E1-5369-0A9E-6256-B0889C38D6A0}"/>
              </a:ext>
            </a:extLst>
          </p:cNvPr>
          <p:cNvSpPr>
            <a:spLocks noGrp="1"/>
          </p:cNvSpPr>
          <p:nvPr>
            <p:ph type="title"/>
          </p:nvPr>
        </p:nvSpPr>
        <p:spPr>
          <a:xfrm>
            <a:off x="955706" y="2321745"/>
            <a:ext cx="9833548" cy="1325563"/>
          </a:xfrm>
        </p:spPr>
        <p:txBody>
          <a:bodyPr anchor="b">
            <a:normAutofit/>
          </a:bodyPr>
          <a:lstStyle/>
          <a:p>
            <a:pPr algn="ctr"/>
            <a:r>
              <a:rPr lang="en-GB" sz="3600" dirty="0">
                <a:solidFill>
                  <a:schemeClr val="tx2"/>
                </a:solidFill>
              </a:rPr>
              <a:t>Group Work</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2544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A8392464-0AB0-1394-0179-9BB3A38C44F3}"/>
              </a:ext>
            </a:extLst>
          </p:cNvPr>
          <p:cNvSpPr>
            <a:spLocks noGrp="1"/>
          </p:cNvSpPr>
          <p:nvPr>
            <p:ph type="ctrTitle"/>
          </p:nvPr>
        </p:nvSpPr>
        <p:spPr>
          <a:xfrm>
            <a:off x="3215729" y="1764407"/>
            <a:ext cx="5760846" cy="2310312"/>
          </a:xfrm>
        </p:spPr>
        <p:txBody>
          <a:bodyPr>
            <a:normAutofit/>
          </a:bodyPr>
          <a:lstStyle/>
          <a:p>
            <a:r>
              <a:rPr lang="en-GB" sz="5200" dirty="0">
                <a:solidFill>
                  <a:schemeClr val="tx2"/>
                </a:solidFill>
              </a:rPr>
              <a:t>Thanks</a:t>
            </a:r>
          </a:p>
        </p:txBody>
      </p:sp>
      <p:sp>
        <p:nvSpPr>
          <p:cNvPr id="3" name="TextBox 2">
            <a:extLst>
              <a:ext uri="{FF2B5EF4-FFF2-40B4-BE49-F238E27FC236}">
                <a16:creationId xmlns:a16="http://schemas.microsoft.com/office/drawing/2014/main" id="{D640AA63-3DA3-413F-CDA7-B2530B7549F5}"/>
              </a:ext>
            </a:extLst>
          </p:cNvPr>
          <p:cNvSpPr txBox="1"/>
          <p:nvPr/>
        </p:nvSpPr>
        <p:spPr>
          <a:xfrm>
            <a:off x="4915908" y="4789423"/>
            <a:ext cx="2359877" cy="923330"/>
          </a:xfrm>
          <a:prstGeom prst="rect">
            <a:avLst/>
          </a:prstGeom>
          <a:noFill/>
        </p:spPr>
        <p:txBody>
          <a:bodyPr wrap="none" rtlCol="0">
            <a:spAutoFit/>
          </a:bodyPr>
          <a:lstStyle/>
          <a:p>
            <a:pPr algn="ctr"/>
            <a:r>
              <a:rPr lang="en-GB" dirty="0"/>
              <a:t>Anahi Ayala Iacucci</a:t>
            </a:r>
            <a:endParaRPr lang="en-GB" dirty="0">
              <a:hlinkClick r:id="rId2"/>
            </a:endParaRPr>
          </a:p>
          <a:p>
            <a:pPr algn="ctr"/>
            <a:r>
              <a:rPr lang="en-GB" dirty="0">
                <a:hlinkClick r:id="rId2"/>
              </a:rPr>
              <a:t>anahiayala@gmail.com</a:t>
            </a:r>
            <a:endParaRPr lang="en-GB" dirty="0"/>
          </a:p>
          <a:p>
            <a:pPr algn="ctr"/>
            <a:endParaRPr lang="en-GB" dirty="0"/>
          </a:p>
        </p:txBody>
      </p:sp>
    </p:spTree>
    <p:extLst>
      <p:ext uri="{BB962C8B-B14F-4D97-AF65-F5344CB8AC3E}">
        <p14:creationId xmlns:p14="http://schemas.microsoft.com/office/powerpoint/2010/main" val="3718157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B90431A-0352-FF1A-D915-CCF0F0E7320C}"/>
              </a:ext>
            </a:extLst>
          </p:cNvPr>
          <p:cNvSpPr>
            <a:spLocks noGrp="1"/>
          </p:cNvSpPr>
          <p:nvPr>
            <p:ph type="title"/>
          </p:nvPr>
        </p:nvSpPr>
        <p:spPr>
          <a:xfrm>
            <a:off x="3215424" y="2273844"/>
            <a:ext cx="5760846" cy="2310312"/>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Social Listening</a:t>
            </a:r>
            <a:r>
              <a:rPr lang="en-US" sz="5200" dirty="0">
                <a:solidFill>
                  <a:schemeClr val="tx2"/>
                </a:solidFill>
              </a:rPr>
              <a:t> and Risk Management</a:t>
            </a:r>
            <a:endParaRPr lang="en-US" sz="5200" kern="1200" dirty="0">
              <a:solidFill>
                <a:schemeClr val="tx2"/>
              </a:solidFill>
              <a:latin typeface="+mj-lt"/>
              <a:ea typeface="+mj-ea"/>
              <a:cs typeface="+mj-cs"/>
            </a:endParaRPr>
          </a:p>
        </p:txBody>
      </p:sp>
    </p:spTree>
    <p:extLst>
      <p:ext uri="{BB962C8B-B14F-4D97-AF65-F5344CB8AC3E}">
        <p14:creationId xmlns:p14="http://schemas.microsoft.com/office/powerpoint/2010/main" val="3937299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E90224-2AAB-6EB7-3362-B2CB095C1DA5}"/>
              </a:ext>
            </a:extLst>
          </p:cNvPr>
          <p:cNvSpPr>
            <a:spLocks noGrp="1"/>
          </p:cNvSpPr>
          <p:nvPr>
            <p:ph type="title"/>
          </p:nvPr>
        </p:nvSpPr>
        <p:spPr>
          <a:xfrm>
            <a:off x="28290" y="2501864"/>
            <a:ext cx="2468361" cy="1854271"/>
          </a:xfrm>
        </p:spPr>
        <p:txBody>
          <a:bodyPr anchor="b">
            <a:normAutofit/>
          </a:bodyPr>
          <a:lstStyle/>
          <a:p>
            <a:pPr algn="ctr"/>
            <a:r>
              <a:rPr lang="en-GB" sz="3600" dirty="0">
                <a:solidFill>
                  <a:schemeClr val="tx2"/>
                </a:solidFill>
              </a:rPr>
              <a:t>Relationship analysis</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Content Placeholder 4" descr="Chart, diagram&#10;&#10;Description automatically generated">
            <a:extLst>
              <a:ext uri="{FF2B5EF4-FFF2-40B4-BE49-F238E27FC236}">
                <a16:creationId xmlns:a16="http://schemas.microsoft.com/office/drawing/2014/main" id="{278E9595-3766-270A-2C40-C9AD97944BBF}"/>
              </a:ext>
            </a:extLst>
          </p:cNvPr>
          <p:cNvPicPr>
            <a:picLocks noGrp="1" noChangeAspect="1"/>
          </p:cNvPicPr>
          <p:nvPr>
            <p:ph idx="1"/>
          </p:nvPr>
        </p:nvPicPr>
        <p:blipFill>
          <a:blip r:embed="rId2"/>
          <a:stretch>
            <a:fillRect/>
          </a:stretch>
        </p:blipFill>
        <p:spPr>
          <a:xfrm>
            <a:off x="2814994" y="0"/>
            <a:ext cx="9348716" cy="6775194"/>
          </a:xfrm>
        </p:spPr>
      </p:pic>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4859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3DF4FE-5A00-3417-9361-3AE95E1DF885}"/>
              </a:ext>
            </a:extLst>
          </p:cNvPr>
          <p:cNvSpPr>
            <a:spLocks noGrp="1"/>
          </p:cNvSpPr>
          <p:nvPr>
            <p:ph type="title"/>
          </p:nvPr>
        </p:nvSpPr>
        <p:spPr>
          <a:xfrm>
            <a:off x="7176129" y="2701974"/>
            <a:ext cx="4766330" cy="1454051"/>
          </a:xfrm>
        </p:spPr>
        <p:txBody>
          <a:bodyPr>
            <a:normAutofit/>
          </a:bodyPr>
          <a:lstStyle/>
          <a:p>
            <a:r>
              <a:rPr lang="en-GB" sz="3600" dirty="0">
                <a:solidFill>
                  <a:schemeClr val="tx2"/>
                </a:solidFill>
              </a:rPr>
              <a:t>“Theme” Ecosystem analysis</a:t>
            </a:r>
          </a:p>
        </p:txBody>
      </p:sp>
      <p:grpSp>
        <p:nvGrpSpPr>
          <p:cNvPr id="16" name="Group 1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7" name="Freeform: Shape 1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Content Placeholder 4" descr="Chart, bubble chart&#10;&#10;Description automatically generated">
            <a:extLst>
              <a:ext uri="{FF2B5EF4-FFF2-40B4-BE49-F238E27FC236}">
                <a16:creationId xmlns:a16="http://schemas.microsoft.com/office/drawing/2014/main" id="{F6214FD1-0D02-0A5D-1FB6-956B9FE82211}"/>
              </a:ext>
            </a:extLst>
          </p:cNvPr>
          <p:cNvPicPr>
            <a:picLocks noChangeAspect="1"/>
          </p:cNvPicPr>
          <p:nvPr/>
        </p:nvPicPr>
        <p:blipFill>
          <a:blip r:embed="rId2"/>
          <a:stretch>
            <a:fillRect/>
          </a:stretch>
        </p:blipFill>
        <p:spPr>
          <a:xfrm>
            <a:off x="110553" y="1186269"/>
            <a:ext cx="5707685" cy="4423455"/>
          </a:xfrm>
          <a:prstGeom prst="rect">
            <a:avLst/>
          </a:prstGeom>
        </p:spPr>
      </p:pic>
    </p:spTree>
    <p:extLst>
      <p:ext uri="{BB962C8B-B14F-4D97-AF65-F5344CB8AC3E}">
        <p14:creationId xmlns:p14="http://schemas.microsoft.com/office/powerpoint/2010/main" val="225006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88B3A1E-4E59-5DBF-DCD4-E5D7EB6E23B9}"/>
              </a:ext>
            </a:extLst>
          </p:cNvPr>
          <p:cNvSpPr>
            <a:spLocks noGrp="1"/>
          </p:cNvSpPr>
          <p:nvPr>
            <p:ph type="title"/>
          </p:nvPr>
        </p:nvSpPr>
        <p:spPr>
          <a:xfrm>
            <a:off x="147448" y="2966775"/>
            <a:ext cx="3138678" cy="919753"/>
          </a:xfrm>
        </p:spPr>
        <p:txBody>
          <a:bodyPr vert="horz" lIns="91440" tIns="45720" rIns="91440" bIns="45720" rtlCol="0" anchor="t">
            <a:normAutofit/>
          </a:bodyPr>
          <a:lstStyle/>
          <a:p>
            <a:r>
              <a:rPr lang="en-US" sz="4000" kern="1200" dirty="0">
                <a:solidFill>
                  <a:schemeClr val="tx2"/>
                </a:solidFill>
                <a:latin typeface="+mj-lt"/>
                <a:ea typeface="+mj-ea"/>
                <a:cs typeface="+mj-cs"/>
              </a:rPr>
              <a:t>Trust Analysis</a:t>
            </a:r>
          </a:p>
        </p:txBody>
      </p:sp>
      <p:pic>
        <p:nvPicPr>
          <p:cNvPr id="5" name="Picture 4" descr="Table&#10;&#10;Description automatically generated">
            <a:extLst>
              <a:ext uri="{FF2B5EF4-FFF2-40B4-BE49-F238E27FC236}">
                <a16:creationId xmlns:a16="http://schemas.microsoft.com/office/drawing/2014/main" id="{87553FE1-943F-5D73-0F3E-DB2BBEC6D1E8}"/>
              </a:ext>
            </a:extLst>
          </p:cNvPr>
          <p:cNvPicPr>
            <a:picLocks noChangeAspect="1"/>
          </p:cNvPicPr>
          <p:nvPr/>
        </p:nvPicPr>
        <p:blipFill>
          <a:blip r:embed="rId2"/>
          <a:stretch>
            <a:fillRect/>
          </a:stretch>
        </p:blipFill>
        <p:spPr>
          <a:xfrm>
            <a:off x="3050147" y="544188"/>
            <a:ext cx="9154277" cy="5822618"/>
          </a:xfrm>
          <a:prstGeom prst="rect">
            <a:avLst/>
          </a:prstGeom>
        </p:spPr>
      </p:pic>
    </p:spTree>
    <p:extLst>
      <p:ext uri="{BB962C8B-B14F-4D97-AF65-F5344CB8AC3E}">
        <p14:creationId xmlns:p14="http://schemas.microsoft.com/office/powerpoint/2010/main" val="2322414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8259</TotalTime>
  <Words>1430</Words>
  <Application>Microsoft Macintosh PowerPoint</Application>
  <PresentationFormat>Widescreen</PresentationFormat>
  <Paragraphs>173</Paragraphs>
  <Slides>51</Slides>
  <Notes>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51</vt:i4>
      </vt:variant>
    </vt:vector>
  </HeadingPairs>
  <TitlesOfParts>
    <vt:vector size="58" baseType="lpstr">
      <vt:lpstr>Arial</vt:lpstr>
      <vt:lpstr>Calibri</vt:lpstr>
      <vt:lpstr>Calibri Light</vt:lpstr>
      <vt:lpstr>Wingdings</vt:lpstr>
      <vt:lpstr>Office Theme</vt:lpstr>
      <vt:lpstr>1_Office Theme</vt:lpstr>
      <vt:lpstr>2_Office Theme</vt:lpstr>
      <vt:lpstr>Social Listening</vt:lpstr>
      <vt:lpstr>What is Social Listening? It is the process of monitoring and analysing conversations to inform strategic activities both online and offline.</vt:lpstr>
      <vt:lpstr>PowerPoint Presentation</vt:lpstr>
      <vt:lpstr>But before you start your actual social listening…</vt:lpstr>
      <vt:lpstr>Information Ecosystem Analysis</vt:lpstr>
      <vt:lpstr>Social Listening and Risk Management</vt:lpstr>
      <vt:lpstr>Relationship analysis</vt:lpstr>
      <vt:lpstr>“Theme” Ecosystem analysis</vt:lpstr>
      <vt:lpstr>Trust Analysis</vt:lpstr>
      <vt:lpstr>PowerPoint Presentation</vt:lpstr>
      <vt:lpstr>Geographical analysis</vt:lpstr>
      <vt:lpstr>Information flow analysis</vt:lpstr>
      <vt:lpstr>Models for prediction</vt:lpstr>
      <vt:lpstr>Group Work</vt:lpstr>
      <vt:lpstr>Break</vt:lpstr>
      <vt:lpstr>Disinformation Simulation Exercise</vt:lpstr>
      <vt:lpstr>Setting the scene</vt:lpstr>
      <vt:lpstr>What would you do?</vt:lpstr>
      <vt:lpstr>PowerPoint Presentation</vt:lpstr>
      <vt:lpstr>On the social listening side: * Who are the local trusted media? * Who can speak for you? * How can you avoid the defensive position? * Remove yourself from the conversation? Or not? </vt:lpstr>
      <vt:lpstr>How to use Social Listening to mitigate security risks</vt:lpstr>
      <vt:lpstr>Direction: offline to online and vice-versa</vt:lpstr>
      <vt:lpstr>Maximize resources, decrease response time</vt:lpstr>
      <vt:lpstr>PowerPoint Presentation</vt:lpstr>
      <vt:lpstr>PowerPoint Presentation</vt:lpstr>
      <vt:lpstr>PowerPoint Presentation</vt:lpstr>
      <vt:lpstr>Maximize effectiveness of your counter-campaign </vt:lpstr>
      <vt:lpstr>Covid 19 Response</vt:lpstr>
      <vt:lpstr>PowerPoint Presentation</vt:lpstr>
      <vt:lpstr>Patterns and spikes</vt:lpstr>
      <vt:lpstr>Offline component: Working with local media </vt:lpstr>
      <vt:lpstr>STRATEGY 1: Preventive misinformation debunking</vt:lpstr>
      <vt:lpstr>STRATEGY 2: Full Ecosystem response</vt:lpstr>
      <vt:lpstr>How about long-term solutions?</vt:lpstr>
      <vt:lpstr>Social and Behavioural Change Communication</vt:lpstr>
      <vt:lpstr>Link your awareness and communication campaigns to specific objectives</vt:lpstr>
      <vt:lpstr>Design targeted content</vt:lpstr>
      <vt:lpstr>SBCC</vt:lpstr>
      <vt:lpstr>Case Studies</vt:lpstr>
      <vt:lpstr>The power of the crowd</vt:lpstr>
      <vt:lpstr>LIBERIA: “Ebola Treatment centres are burning people alive”</vt:lpstr>
      <vt:lpstr>Central African Republic: “They are coming” </vt:lpstr>
      <vt:lpstr>PowerPoint Presentation</vt:lpstr>
      <vt:lpstr>PowerPoint Presentation</vt:lpstr>
      <vt:lpstr>News that Moves</vt:lpstr>
      <vt:lpstr>PowerPoint Presentation</vt:lpstr>
      <vt:lpstr>PowerPoint Presentation</vt:lpstr>
      <vt:lpstr>PowerPoint Presentation</vt:lpstr>
      <vt:lpstr>What made these projects successful?</vt:lpstr>
      <vt:lpstr>Group Work</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Listening</dc:title>
  <dc:creator>Anahi Ayala Iacucci</dc:creator>
  <cp:lastModifiedBy>Anahi Ayala Iacucci</cp:lastModifiedBy>
  <cp:revision>18</cp:revision>
  <dcterms:created xsi:type="dcterms:W3CDTF">2023-02-02T09:46:46Z</dcterms:created>
  <dcterms:modified xsi:type="dcterms:W3CDTF">2023-02-09T15:42:54Z</dcterms:modified>
</cp:coreProperties>
</file>